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73" r:id="rId3"/>
    <p:sldId id="257" r:id="rId4"/>
    <p:sldId id="310" r:id="rId5"/>
    <p:sldId id="344" r:id="rId6"/>
    <p:sldId id="311" r:id="rId7"/>
    <p:sldId id="312" r:id="rId8"/>
    <p:sldId id="313" r:id="rId9"/>
    <p:sldId id="314" r:id="rId10"/>
    <p:sldId id="315" r:id="rId11"/>
    <p:sldId id="340" r:id="rId12"/>
    <p:sldId id="316" r:id="rId13"/>
    <p:sldId id="317" r:id="rId14"/>
    <p:sldId id="343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45" r:id="rId27"/>
    <p:sldId id="329" r:id="rId28"/>
    <p:sldId id="330" r:id="rId29"/>
    <p:sldId id="331" r:id="rId30"/>
    <p:sldId id="333" r:id="rId31"/>
    <p:sldId id="334" r:id="rId32"/>
    <p:sldId id="335" r:id="rId33"/>
    <p:sldId id="336" r:id="rId34"/>
    <p:sldId id="338" r:id="rId35"/>
    <p:sldId id="309" r:id="rId36"/>
    <p:sldId id="342" r:id="rId37"/>
    <p:sldId id="341" r:id="rId38"/>
    <p:sldId id="346" r:id="rId39"/>
    <p:sldId id="348" r:id="rId40"/>
    <p:sldId id="347" r:id="rId41"/>
    <p:sldId id="350" r:id="rId42"/>
    <p:sldId id="349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0" r:id="rId63"/>
    <p:sldId id="371" r:id="rId64"/>
    <p:sldId id="372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4CCD519-6670-418D-819C-CF2B1227AC27}">
          <p14:sldIdLst>
            <p14:sldId id="256"/>
            <p14:sldId id="273"/>
            <p14:sldId id="257"/>
            <p14:sldId id="310"/>
          </p14:sldIdLst>
        </p14:section>
        <p14:section name="6.1 Export/Import utilities" id="{9A251265-0C41-40F3-9D8D-F4F9B54653AB}">
          <p14:sldIdLst>
            <p14:sldId id="344"/>
            <p14:sldId id="311"/>
            <p14:sldId id="312"/>
            <p14:sldId id="313"/>
            <p14:sldId id="314"/>
            <p14:sldId id="315"/>
            <p14:sldId id="340"/>
            <p14:sldId id="316"/>
            <p14:sldId id="317"/>
          </p14:sldIdLst>
        </p14:section>
        <p14:section name="6.2 LOAD utility" id="{7E953580-2170-4858-AA39-22E59872A6B9}">
          <p14:sldIdLst>
            <p14:sldId id="343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45"/>
            <p14:sldId id="329"/>
            <p14:sldId id="330"/>
            <p14:sldId id="331"/>
            <p14:sldId id="333"/>
            <p14:sldId id="334"/>
            <p14:sldId id="335"/>
            <p14:sldId id="336"/>
            <p14:sldId id="338"/>
          </p14:sldIdLst>
        </p14:section>
        <p14:section name="Unit summary" id="{840C1534-FB0F-4586-9761-62F5008134A6}">
          <p14:sldIdLst>
            <p14:sldId id="309"/>
          </p14:sldIdLst>
        </p14:section>
        <p14:section name="实验" id="{1ED1438D-E5B6-4867-9097-A18B1C3B8077}">
          <p14:sldIdLst>
            <p14:sldId id="342"/>
            <p14:sldId id="341"/>
          </p14:sldIdLst>
        </p14:section>
        <p14:section name="实验section1--import data in tables" id="{D1EE4A94-9BB0-47A4-B9F2-FE7028FECB19}">
          <p14:sldIdLst>
            <p14:sldId id="346"/>
            <p14:sldId id="348"/>
            <p14:sldId id="347"/>
            <p14:sldId id="350"/>
            <p14:sldId id="349"/>
            <p14:sldId id="351"/>
            <p14:sldId id="352"/>
          </p14:sldIdLst>
        </p14:section>
        <p14:section name="实验section2 -- create exception tables" id="{C2A4C66F-B30F-4149-8D04-BC87D96A4D33}">
          <p14:sldIdLst>
            <p14:sldId id="353"/>
          </p14:sldIdLst>
        </p14:section>
        <p14:section name="实验section3 -- backup database" id="{FE7DDA90-3343-481C-9179-7DEB22CFA4A9}">
          <p14:sldIdLst>
            <p14:sldId id="354"/>
          </p14:sldIdLst>
        </p14:section>
        <p14:section name="实验section4 -- load data with insert option into concerts" id="{6391139A-C4FD-47A1-AF3A-3CDE34125609}">
          <p14:sldIdLst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  <p14:section name="实验section5 -- load data with replace option into artists" id="{53967EEA-CCAC-4692-B5B8-1A05BDC5419A}">
          <p14:sldIdLst>
            <p14:sldId id="362"/>
            <p14:sldId id="363"/>
            <p14:sldId id="364"/>
            <p14:sldId id="365"/>
          </p14:sldIdLst>
        </p14:section>
        <p14:section name="实验section6 -- examing the set integratity pending state" id="{7C1A03C8-4288-4EEE-84F2-9A549A92E376}">
          <p14:sldIdLst>
            <p14:sldId id="366"/>
            <p14:sldId id="367"/>
            <p14:sldId id="368"/>
            <p14:sldId id="369"/>
          </p14:sldIdLst>
        </p14:section>
        <p14:section name="实验section7 -- understanding check constraint enforcement" id="{F6B70995-65A1-4B04-89EF-FE9633E6DEC1}">
          <p14:sldIdLst>
            <p14:sldId id="370"/>
          </p14:sldIdLst>
        </p14:section>
        <p14:section name="实验section8 -- understanding the db2look tool" id="{2883E9C0-1092-42E1-BA0C-5726AD26210E}">
          <p14:sldIdLst>
            <p14:sldId id="371"/>
          </p14:sldIdLst>
        </p14:section>
        <p14:section name="实验section9 -- using the db2look tool" id="{5B6C7D66-D4AC-4379-883E-FADC7DBFD392}">
          <p14:sldIdLst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6" autoAdjust="0"/>
    <p:restoredTop sz="94118" autoAdjust="0"/>
  </p:normalViewPr>
  <p:slideViewPr>
    <p:cSldViewPr snapToGrid="0">
      <p:cViewPr varScale="1">
        <p:scale>
          <a:sx n="48" d="100"/>
          <a:sy n="48" d="100"/>
        </p:scale>
        <p:origin x="5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 Guannan" userId="459ef0fc5a933e81" providerId="LiveId" clId="{6B83F54B-E08D-4467-A465-B4C3298690DD}"/>
    <pc:docChg chg="custSel addSld delSld modSld addSection delSection modSection">
      <pc:chgData name="QU Guannan" userId="459ef0fc5a933e81" providerId="LiveId" clId="{6B83F54B-E08D-4467-A465-B4C3298690DD}" dt="2021-10-08T03:08:03.726" v="3726" actId="14100"/>
      <pc:docMkLst>
        <pc:docMk/>
      </pc:docMkLst>
      <pc:sldChg chg="modSp mod">
        <pc:chgData name="QU Guannan" userId="459ef0fc5a933e81" providerId="LiveId" clId="{6B83F54B-E08D-4467-A465-B4C3298690DD}" dt="2021-09-29T01:48:26.623" v="20" actId="20577"/>
        <pc:sldMkLst>
          <pc:docMk/>
          <pc:sldMk cId="641209144" sldId="256"/>
        </pc:sldMkLst>
        <pc:spChg chg="mod">
          <ac:chgData name="QU Guannan" userId="459ef0fc5a933e81" providerId="LiveId" clId="{6B83F54B-E08D-4467-A465-B4C3298690DD}" dt="2021-09-29T01:48:26.623" v="20" actId="20577"/>
          <ac:spMkLst>
            <pc:docMk/>
            <pc:sldMk cId="641209144" sldId="256"/>
            <ac:spMk id="2" creationId="{3295B832-3AA6-4193-BA66-43879D2C0550}"/>
          </ac:spMkLst>
        </pc:spChg>
      </pc:sldChg>
      <pc:sldChg chg="modSp mod">
        <pc:chgData name="QU Guannan" userId="459ef0fc5a933e81" providerId="LiveId" clId="{6B83F54B-E08D-4467-A465-B4C3298690DD}" dt="2021-10-08T00:06:25.183" v="164" actId="27636"/>
        <pc:sldMkLst>
          <pc:docMk/>
          <pc:sldMk cId="957072895" sldId="257"/>
        </pc:sldMkLst>
        <pc:spChg chg="mod">
          <ac:chgData name="QU Guannan" userId="459ef0fc5a933e81" providerId="LiveId" clId="{6B83F54B-E08D-4467-A465-B4C3298690DD}" dt="2021-10-08T00:06:25.183" v="164" actId="27636"/>
          <ac:spMkLst>
            <pc:docMk/>
            <pc:sldMk cId="957072895" sldId="257"/>
            <ac:spMk id="3" creationId="{4394F093-9DE2-4527-9E60-6E2EFD51BC36}"/>
          </ac:spMkLst>
        </pc:spChg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847991590" sldId="266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010972457" sldId="267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2984884909" sldId="268"/>
        </pc:sldMkLst>
      </pc:sldChg>
      <pc:sldChg chg="del">
        <pc:chgData name="QU Guannan" userId="459ef0fc5a933e81" providerId="LiveId" clId="{6B83F54B-E08D-4467-A465-B4C3298690DD}" dt="2021-09-29T01:46:11.279" v="3" actId="47"/>
        <pc:sldMkLst>
          <pc:docMk/>
          <pc:sldMk cId="2314915961" sldId="269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706445066" sldId="270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533583024" sldId="271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580381691" sldId="272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4222309738" sldId="274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182540174" sldId="275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912110040" sldId="276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422387922" sldId="277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2866747383" sldId="278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198322448" sldId="279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900549118" sldId="280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90022589" sldId="281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2316545750" sldId="282"/>
        </pc:sldMkLst>
      </pc:sldChg>
      <pc:sldChg chg="modSp mod">
        <pc:chgData name="QU Guannan" userId="459ef0fc5a933e81" providerId="LiveId" clId="{6B83F54B-E08D-4467-A465-B4C3298690DD}" dt="2021-09-29T01:49:07.961" v="80" actId="20577"/>
        <pc:sldMkLst>
          <pc:docMk/>
          <pc:sldMk cId="2411319067" sldId="283"/>
        </pc:sldMkLst>
        <pc:spChg chg="mod">
          <ac:chgData name="QU Guannan" userId="459ef0fc5a933e81" providerId="LiveId" clId="{6B83F54B-E08D-4467-A465-B4C3298690DD}" dt="2021-09-29T01:49:07.961" v="80" actId="20577"/>
          <ac:spMkLst>
            <pc:docMk/>
            <pc:sldMk cId="2411319067" sldId="283"/>
            <ac:spMk id="2" creationId="{00000000-0000-0000-0000-000000000000}"/>
          </ac:spMkLst>
        </pc:spChg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758079358" sldId="284"/>
        </pc:sldMkLst>
      </pc:sldChg>
      <pc:sldChg chg="modSp mod">
        <pc:chgData name="QU Guannan" userId="459ef0fc5a933e81" providerId="LiveId" clId="{6B83F54B-E08D-4467-A465-B4C3298690DD}" dt="2021-09-29T01:52:13.114" v="100" actId="20577"/>
        <pc:sldMkLst>
          <pc:docMk/>
          <pc:sldMk cId="2983501420" sldId="285"/>
        </pc:sldMkLst>
        <pc:spChg chg="mod">
          <ac:chgData name="QU Guannan" userId="459ef0fc5a933e81" providerId="LiveId" clId="{6B83F54B-E08D-4467-A465-B4C3298690DD}" dt="2021-09-29T01:52:13.114" v="100" actId="20577"/>
          <ac:spMkLst>
            <pc:docMk/>
            <pc:sldMk cId="2983501420" sldId="285"/>
            <ac:spMk id="2" creationId="{00000000-0000-0000-0000-000000000000}"/>
          </ac:spMkLst>
        </pc:spChg>
      </pc:sldChg>
      <pc:sldChg chg="modSp mod">
        <pc:chgData name="QU Guannan" userId="459ef0fc5a933e81" providerId="LiveId" clId="{6B83F54B-E08D-4467-A465-B4C3298690DD}" dt="2021-09-29T01:53:15.065" v="142" actId="20577"/>
        <pc:sldMkLst>
          <pc:docMk/>
          <pc:sldMk cId="2746463754" sldId="286"/>
        </pc:sldMkLst>
        <pc:spChg chg="mod">
          <ac:chgData name="QU Guannan" userId="459ef0fc5a933e81" providerId="LiveId" clId="{6B83F54B-E08D-4467-A465-B4C3298690DD}" dt="2021-09-29T01:53:15.065" v="142" actId="20577"/>
          <ac:spMkLst>
            <pc:docMk/>
            <pc:sldMk cId="2746463754" sldId="286"/>
            <ac:spMk id="2" creationId="{00000000-0000-0000-0000-000000000000}"/>
          </ac:spMkLst>
        </pc:spChg>
      </pc:sldChg>
      <pc:sldChg chg="del">
        <pc:chgData name="QU Guannan" userId="459ef0fc5a933e81" providerId="LiveId" clId="{6B83F54B-E08D-4467-A465-B4C3298690DD}" dt="2021-09-29T01:52:47.184" v="103" actId="2696"/>
        <pc:sldMkLst>
          <pc:docMk/>
          <pc:sldMk cId="4285160041" sldId="287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798416090" sldId="288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21850401" sldId="289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4278822675" sldId="290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313778453" sldId="291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30138014" sldId="29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373900086" sldId="293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565979537" sldId="294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623745241" sldId="295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638238847" sldId="296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437292837" sldId="297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426288535" sldId="298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011504507" sldId="299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210276402" sldId="300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1648149744" sldId="301"/>
        </pc:sldMkLst>
      </pc:sldChg>
      <pc:sldChg chg="del">
        <pc:chgData name="QU Guannan" userId="459ef0fc5a933e81" providerId="LiveId" clId="{6B83F54B-E08D-4467-A465-B4C3298690DD}" dt="2021-09-29T01:45:51.458" v="0" actId="47"/>
        <pc:sldMkLst>
          <pc:docMk/>
          <pc:sldMk cId="3250651336" sldId="30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450746977" sldId="303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984322212" sldId="304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1029169167" sldId="305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940345928" sldId="306"/>
        </pc:sldMkLst>
      </pc:sldChg>
      <pc:sldChg chg="del">
        <pc:chgData name="QU Guannan" userId="459ef0fc5a933e81" providerId="LiveId" clId="{6B83F54B-E08D-4467-A465-B4C3298690DD}" dt="2021-09-29T01:46:07.444" v="2" actId="47"/>
        <pc:sldMkLst>
          <pc:docMk/>
          <pc:sldMk cId="848953890" sldId="307"/>
        </pc:sldMkLst>
      </pc:sldChg>
      <pc:sldChg chg="del">
        <pc:chgData name="QU Guannan" userId="459ef0fc5a933e81" providerId="LiveId" clId="{6B83F54B-E08D-4467-A465-B4C3298690DD}" dt="2021-09-29T01:46:11.279" v="3" actId="47"/>
        <pc:sldMkLst>
          <pc:docMk/>
          <pc:sldMk cId="3205383905" sldId="308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4192216563" sldId="310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720694639" sldId="311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833914933" sldId="31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530216342" sldId="315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823541779" sldId="316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775069399" sldId="317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665164057" sldId="318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036229449" sldId="319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712986858" sldId="320"/>
        </pc:sldMkLst>
      </pc:sldChg>
      <pc:sldChg chg="addSp modSp mod">
        <pc:chgData name="QU Guannan" userId="459ef0fc5a933e81" providerId="LiveId" clId="{6B83F54B-E08D-4467-A465-B4C3298690DD}" dt="2021-10-08T00:41:29.440" v="1213" actId="108"/>
        <pc:sldMkLst>
          <pc:docMk/>
          <pc:sldMk cId="2712157115" sldId="321"/>
        </pc:sldMkLst>
        <pc:spChg chg="mod">
          <ac:chgData name="QU Guannan" userId="459ef0fc5a933e81" providerId="LiveId" clId="{6B83F54B-E08D-4467-A465-B4C3298690DD}" dt="2021-10-08T00:35:17.531" v="644" actId="20577"/>
          <ac:spMkLst>
            <pc:docMk/>
            <pc:sldMk cId="2712157115" sldId="321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08T00:41:29.440" v="1213" actId="108"/>
          <ac:spMkLst>
            <pc:docMk/>
            <pc:sldMk cId="2712157115" sldId="321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0:37:01.267" v="721" actId="208"/>
          <ac:spMkLst>
            <pc:docMk/>
            <pc:sldMk cId="2712157115" sldId="321"/>
            <ac:spMk id="5" creationId="{D31C3955-8A13-4286-80D8-D1948661C2C4}"/>
          </ac:spMkLst>
        </pc:spChg>
        <pc:spChg chg="add mod">
          <ac:chgData name="QU Guannan" userId="459ef0fc5a933e81" providerId="LiveId" clId="{6B83F54B-E08D-4467-A465-B4C3298690DD}" dt="2021-10-08T00:38:17.159" v="726" actId="14100"/>
          <ac:spMkLst>
            <pc:docMk/>
            <pc:sldMk cId="2712157115" sldId="321"/>
            <ac:spMk id="6" creationId="{DB24E928-1F35-48B1-8270-0584C3B61063}"/>
          </ac:spMkLst>
        </pc:spChg>
        <pc:picChg chg="mod">
          <ac:chgData name="QU Guannan" userId="459ef0fc5a933e81" providerId="LiveId" clId="{6B83F54B-E08D-4467-A465-B4C3298690DD}" dt="2021-10-08T00:38:19.141" v="727" actId="1076"/>
          <ac:picMkLst>
            <pc:docMk/>
            <pc:sldMk cId="2712157115" sldId="321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381918139" sldId="321"/>
        </pc:sldMkLst>
      </pc:sldChg>
      <pc:sldChg chg="addSp delSp modSp mod">
        <pc:chgData name="QU Guannan" userId="459ef0fc5a933e81" providerId="LiveId" clId="{6B83F54B-E08D-4467-A465-B4C3298690DD}" dt="2021-10-08T01:00:04.919" v="1427" actId="20577"/>
        <pc:sldMkLst>
          <pc:docMk/>
          <pc:sldMk cId="731113455" sldId="322"/>
        </pc:sldMkLst>
        <pc:spChg chg="del">
          <ac:chgData name="QU Guannan" userId="459ef0fc5a933e81" providerId="LiveId" clId="{6B83F54B-E08D-4467-A465-B4C3298690DD}" dt="2021-10-08T00:45:11.858" v="1216" actId="478"/>
          <ac:spMkLst>
            <pc:docMk/>
            <pc:sldMk cId="731113455" sldId="322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0:57:08.827" v="1236" actId="14100"/>
          <ac:spMkLst>
            <pc:docMk/>
            <pc:sldMk cId="731113455" sldId="322"/>
            <ac:spMk id="9" creationId="{6169C68D-6A58-496D-B089-5262E9FAEF78}"/>
          </ac:spMkLst>
        </pc:spChg>
        <pc:spChg chg="add mod">
          <ac:chgData name="QU Guannan" userId="459ef0fc5a933e81" providerId="LiveId" clId="{6B83F54B-E08D-4467-A465-B4C3298690DD}" dt="2021-10-08T01:00:04.919" v="1427" actId="20577"/>
          <ac:spMkLst>
            <pc:docMk/>
            <pc:sldMk cId="731113455" sldId="322"/>
            <ac:spMk id="10" creationId="{21A3E520-0D1A-4786-94F1-912B732A4BF3}"/>
          </ac:spMkLst>
        </pc:spChg>
        <pc:picChg chg="del mod">
          <ac:chgData name="QU Guannan" userId="459ef0fc5a933e81" providerId="LiveId" clId="{6B83F54B-E08D-4467-A465-B4C3298690DD}" dt="2021-10-08T00:48:36.711" v="1217" actId="478"/>
          <ac:picMkLst>
            <pc:docMk/>
            <pc:sldMk cId="731113455" sldId="322"/>
            <ac:picMk id="4" creationId="{00000000-0000-0000-0000-000000000000}"/>
          </ac:picMkLst>
        </pc:picChg>
        <pc:picChg chg="add del">
          <ac:chgData name="QU Guannan" userId="459ef0fc5a933e81" providerId="LiveId" clId="{6B83F54B-E08D-4467-A465-B4C3298690DD}" dt="2021-10-08T00:48:40.067" v="1219" actId="478"/>
          <ac:picMkLst>
            <pc:docMk/>
            <pc:sldMk cId="731113455" sldId="322"/>
            <ac:picMk id="6" creationId="{09F101D2-8468-4CF6-AB9D-E3FB635C0D2B}"/>
          </ac:picMkLst>
        </pc:picChg>
        <pc:picChg chg="add mod">
          <ac:chgData name="QU Guannan" userId="459ef0fc5a933e81" providerId="LiveId" clId="{6B83F54B-E08D-4467-A465-B4C3298690DD}" dt="2021-10-08T00:49:39.392" v="1226" actId="1076"/>
          <ac:picMkLst>
            <pc:docMk/>
            <pc:sldMk cId="731113455" sldId="322"/>
            <ac:picMk id="8" creationId="{E1AABD19-E9D2-4CDF-B509-A3E49A0DECCC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126102316" sldId="322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821065639" sldId="323"/>
        </pc:sldMkLst>
      </pc:sldChg>
      <pc:sldChg chg="addSp modSp mod">
        <pc:chgData name="QU Guannan" userId="459ef0fc5a933e81" providerId="LiveId" clId="{6B83F54B-E08D-4467-A465-B4C3298690DD}" dt="2021-10-08T01:12:18.756" v="2091" actId="1076"/>
        <pc:sldMkLst>
          <pc:docMk/>
          <pc:sldMk cId="2639870087" sldId="323"/>
        </pc:sldMkLst>
        <pc:spChg chg="mod">
          <ac:chgData name="QU Guannan" userId="459ef0fc5a933e81" providerId="LiveId" clId="{6B83F54B-E08D-4467-A465-B4C3298690DD}" dt="2021-10-08T01:10:28.253" v="1918" actId="14100"/>
          <ac:spMkLst>
            <pc:docMk/>
            <pc:sldMk cId="2639870087" sldId="323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1:12:18.756" v="2091" actId="1076"/>
          <ac:spMkLst>
            <pc:docMk/>
            <pc:sldMk cId="2639870087" sldId="323"/>
            <ac:spMk id="6" creationId="{02EA9DB6-7434-4C89-9282-A59D32CA667A}"/>
          </ac:spMkLst>
        </pc:spChg>
        <pc:picChg chg="mod">
          <ac:chgData name="QU Guannan" userId="459ef0fc5a933e81" providerId="LiveId" clId="{6B83F54B-E08D-4467-A465-B4C3298690DD}" dt="2021-10-08T01:06:58.854" v="1433" actId="1076"/>
          <ac:picMkLst>
            <pc:docMk/>
            <pc:sldMk cId="2639870087" sldId="323"/>
            <ac:picMk id="4" creationId="{00000000-0000-0000-0000-000000000000}"/>
          </ac:picMkLst>
        </pc:picChg>
      </pc:sldChg>
      <pc:sldChg chg="modSp mod">
        <pc:chgData name="QU Guannan" userId="459ef0fc5a933e81" providerId="LiveId" clId="{6B83F54B-E08D-4467-A465-B4C3298690DD}" dt="2021-10-08T01:33:09.273" v="2793" actId="1076"/>
        <pc:sldMkLst>
          <pc:docMk/>
          <pc:sldMk cId="1466398217" sldId="324"/>
        </pc:sldMkLst>
        <pc:spChg chg="mod">
          <ac:chgData name="QU Guannan" userId="459ef0fc5a933e81" providerId="LiveId" clId="{6B83F54B-E08D-4467-A465-B4C3298690DD}" dt="2021-10-08T01:12:30.699" v="2095" actId="1076"/>
          <ac:spMkLst>
            <pc:docMk/>
            <pc:sldMk cId="1466398217" sldId="324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08T01:33:09.273" v="2793" actId="1076"/>
          <ac:spMkLst>
            <pc:docMk/>
            <pc:sldMk cId="1466398217" sldId="324"/>
            <ac:spMk id="3" creationId="{00000000-0000-0000-0000-000000000000}"/>
          </ac:spMkLst>
        </pc:spChg>
        <pc:picChg chg="mod">
          <ac:chgData name="QU Guannan" userId="459ef0fc5a933e81" providerId="LiveId" clId="{6B83F54B-E08D-4467-A465-B4C3298690DD}" dt="2021-10-08T01:19:57.438" v="2278" actId="1076"/>
          <ac:picMkLst>
            <pc:docMk/>
            <pc:sldMk cId="1466398217" sldId="324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303284793" sldId="324"/>
        </pc:sldMkLst>
      </pc:sldChg>
      <pc:sldChg chg="addSp delSp modSp mod">
        <pc:chgData name="QU Guannan" userId="459ef0fc5a933e81" providerId="LiveId" clId="{6B83F54B-E08D-4467-A465-B4C3298690DD}" dt="2021-10-08T02:05:58.848" v="3312" actId="1076"/>
        <pc:sldMkLst>
          <pc:docMk/>
          <pc:sldMk cId="3132506200" sldId="325"/>
        </pc:sldMkLst>
        <pc:spChg chg="mod">
          <ac:chgData name="QU Guannan" userId="459ef0fc5a933e81" providerId="LiveId" clId="{6B83F54B-E08D-4467-A465-B4C3298690DD}" dt="2021-10-08T01:33:19.041" v="2794" actId="1076"/>
          <ac:spMkLst>
            <pc:docMk/>
            <pc:sldMk cId="3132506200" sldId="325"/>
            <ac:spMk id="2" creationId="{00000000-0000-0000-0000-000000000000}"/>
          </ac:spMkLst>
        </pc:spChg>
        <pc:spChg chg="del">
          <ac:chgData name="QU Guannan" userId="459ef0fc5a933e81" providerId="LiveId" clId="{6B83F54B-E08D-4467-A465-B4C3298690DD}" dt="2021-10-08T01:33:33.619" v="2795" actId="478"/>
          <ac:spMkLst>
            <pc:docMk/>
            <pc:sldMk cId="3132506200" sldId="325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2:05:58.848" v="3312" actId="1076"/>
          <ac:spMkLst>
            <pc:docMk/>
            <pc:sldMk cId="3132506200" sldId="325"/>
            <ac:spMk id="5" creationId="{91A9EC46-B149-4597-9B15-788D286AACC0}"/>
          </ac:spMkLst>
        </pc:spChg>
        <pc:spChg chg="add mod">
          <ac:chgData name="QU Guannan" userId="459ef0fc5a933e81" providerId="LiveId" clId="{6B83F54B-E08D-4467-A465-B4C3298690DD}" dt="2021-10-08T01:34:29.036" v="2878" actId="20577"/>
          <ac:spMkLst>
            <pc:docMk/>
            <pc:sldMk cId="3132506200" sldId="325"/>
            <ac:spMk id="6" creationId="{BFC21D69-54F1-4858-A409-9C4DE06EE52B}"/>
          </ac:spMkLst>
        </pc:sp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158724614" sldId="325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874645619" sldId="326"/>
        </pc:sldMkLst>
      </pc:sldChg>
      <pc:sldChg chg="modSp mod">
        <pc:chgData name="QU Guannan" userId="459ef0fc5a933e81" providerId="LiveId" clId="{6B83F54B-E08D-4467-A465-B4C3298690DD}" dt="2021-10-08T01:45:58.496" v="3310" actId="12"/>
        <pc:sldMkLst>
          <pc:docMk/>
          <pc:sldMk cId="1462665995" sldId="326"/>
        </pc:sldMkLst>
        <pc:spChg chg="mod">
          <ac:chgData name="QU Guannan" userId="459ef0fc5a933e81" providerId="LiveId" clId="{6B83F54B-E08D-4467-A465-B4C3298690DD}" dt="2021-10-08T01:45:58.496" v="3310" actId="12"/>
          <ac:spMkLst>
            <pc:docMk/>
            <pc:sldMk cId="1462665995" sldId="326"/>
            <ac:spMk id="3" creationId="{00000000-0000-0000-0000-000000000000}"/>
          </ac:spMkLst>
        </pc:spChg>
        <pc:picChg chg="mod">
          <ac:chgData name="QU Guannan" userId="459ef0fc5a933e81" providerId="LiveId" clId="{6B83F54B-E08D-4467-A465-B4C3298690DD}" dt="2021-10-08T01:35:34.591" v="2883" actId="1076"/>
          <ac:picMkLst>
            <pc:docMk/>
            <pc:sldMk cId="1462665995" sldId="326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1332914033" sldId="327"/>
        </pc:sldMkLst>
      </pc:sldChg>
      <pc:sldChg chg="addSp modSp mod">
        <pc:chgData name="QU Guannan" userId="459ef0fc5a933e81" providerId="LiveId" clId="{6B83F54B-E08D-4467-A465-B4C3298690DD}" dt="2021-10-08T02:18:16.387" v="3442" actId="20577"/>
        <pc:sldMkLst>
          <pc:docMk/>
          <pc:sldMk cId="4280506125" sldId="327"/>
        </pc:sldMkLst>
        <pc:spChg chg="add mod">
          <ac:chgData name="QU Guannan" userId="459ef0fc5a933e81" providerId="LiveId" clId="{6B83F54B-E08D-4467-A465-B4C3298690DD}" dt="2021-10-08T02:14:18.137" v="3406" actId="1582"/>
          <ac:spMkLst>
            <pc:docMk/>
            <pc:sldMk cId="4280506125" sldId="327"/>
            <ac:spMk id="3" creationId="{75CD09B2-B2AF-4413-B7C3-F08ACB2EBFB3}"/>
          </ac:spMkLst>
        </pc:spChg>
        <pc:spChg chg="add mod">
          <ac:chgData name="QU Guannan" userId="459ef0fc5a933e81" providerId="LiveId" clId="{6B83F54B-E08D-4467-A465-B4C3298690DD}" dt="2021-10-08T02:07:24.954" v="3390" actId="113"/>
          <ac:spMkLst>
            <pc:docMk/>
            <pc:sldMk cId="4280506125" sldId="327"/>
            <ac:spMk id="6" creationId="{6DBD339E-1007-49B2-8A80-8005BE12DFA7}"/>
          </ac:spMkLst>
        </pc:spChg>
        <pc:spChg chg="add mod">
          <ac:chgData name="QU Guannan" userId="459ef0fc5a933e81" providerId="LiveId" clId="{6B83F54B-E08D-4467-A465-B4C3298690DD}" dt="2021-10-08T02:07:20.964" v="3389" actId="113"/>
          <ac:spMkLst>
            <pc:docMk/>
            <pc:sldMk cId="4280506125" sldId="327"/>
            <ac:spMk id="7" creationId="{6EA28820-AA9E-4F18-9C21-BDF887D61FC6}"/>
          </ac:spMkLst>
        </pc:spChg>
        <pc:spChg chg="add mod">
          <ac:chgData name="QU Guannan" userId="459ef0fc5a933e81" providerId="LiveId" clId="{6B83F54B-E08D-4467-A465-B4C3298690DD}" dt="2021-10-08T02:14:28.492" v="3409" actId="14100"/>
          <ac:spMkLst>
            <pc:docMk/>
            <pc:sldMk cId="4280506125" sldId="327"/>
            <ac:spMk id="8" creationId="{0BE9A7F6-018B-4035-A9F6-7BF18B4E67C6}"/>
          </ac:spMkLst>
        </pc:spChg>
        <pc:spChg chg="add mod">
          <ac:chgData name="QU Guannan" userId="459ef0fc5a933e81" providerId="LiveId" clId="{6B83F54B-E08D-4467-A465-B4C3298690DD}" dt="2021-10-08T02:17:13.506" v="3415" actId="14100"/>
          <ac:spMkLst>
            <pc:docMk/>
            <pc:sldMk cId="4280506125" sldId="327"/>
            <ac:spMk id="9" creationId="{5D03AA5E-11FF-468B-9AAF-F930794B99E9}"/>
          </ac:spMkLst>
        </pc:spChg>
        <pc:spChg chg="add mod">
          <ac:chgData name="QU Guannan" userId="459ef0fc5a933e81" providerId="LiveId" clId="{6B83F54B-E08D-4467-A465-B4C3298690DD}" dt="2021-10-08T02:17:45.203" v="3429" actId="20577"/>
          <ac:spMkLst>
            <pc:docMk/>
            <pc:sldMk cId="4280506125" sldId="327"/>
            <ac:spMk id="10" creationId="{906A153C-03C5-4E07-8356-787F7CE4987B}"/>
          </ac:spMkLst>
        </pc:spChg>
        <pc:spChg chg="add mod">
          <ac:chgData name="QU Guannan" userId="459ef0fc5a933e81" providerId="LiveId" clId="{6B83F54B-E08D-4467-A465-B4C3298690DD}" dt="2021-10-08T02:18:16.387" v="3442" actId="20577"/>
          <ac:spMkLst>
            <pc:docMk/>
            <pc:sldMk cId="4280506125" sldId="327"/>
            <ac:spMk id="11" creationId="{DD1DE39C-8696-4E64-B2F3-6586F31E71A8}"/>
          </ac:spMkLst>
        </pc:sp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396730919" sldId="328"/>
        </pc:sldMkLst>
      </pc:sldChg>
      <pc:sldChg chg="addSp modSp mod">
        <pc:chgData name="QU Guannan" userId="459ef0fc5a933e81" providerId="LiveId" clId="{6B83F54B-E08D-4467-A465-B4C3298690DD}" dt="2021-10-08T02:26:31.452" v="3470" actId="1076"/>
        <pc:sldMkLst>
          <pc:docMk/>
          <pc:sldMk cId="3540994272" sldId="328"/>
        </pc:sldMkLst>
        <pc:spChg chg="mod">
          <ac:chgData name="QU Guannan" userId="459ef0fc5a933e81" providerId="LiveId" clId="{6B83F54B-E08D-4467-A465-B4C3298690DD}" dt="2021-10-08T02:26:31.452" v="3470" actId="1076"/>
          <ac:spMkLst>
            <pc:docMk/>
            <pc:sldMk cId="3540994272" sldId="328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08T02:20:48.158" v="3454" actId="14100"/>
          <ac:spMkLst>
            <pc:docMk/>
            <pc:sldMk cId="3540994272" sldId="328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2:23:14.957" v="3469" actId="14100"/>
          <ac:spMkLst>
            <pc:docMk/>
            <pc:sldMk cId="3540994272" sldId="328"/>
            <ac:spMk id="5" creationId="{F8B80330-F0F5-4B48-8BD1-55228A62EE9F}"/>
          </ac:spMkLst>
        </pc:spChg>
        <pc:spChg chg="add mod">
          <ac:chgData name="QU Guannan" userId="459ef0fc5a933e81" providerId="LiveId" clId="{6B83F54B-E08D-4467-A465-B4C3298690DD}" dt="2021-10-08T02:22:18.294" v="3463" actId="14100"/>
          <ac:spMkLst>
            <pc:docMk/>
            <pc:sldMk cId="3540994272" sldId="328"/>
            <ac:spMk id="6" creationId="{5BEB2E4C-0384-43E2-A362-99EF07CC3770}"/>
          </ac:spMkLst>
        </pc:spChg>
        <pc:spChg chg="add mod">
          <ac:chgData name="QU Guannan" userId="459ef0fc5a933e81" providerId="LiveId" clId="{6B83F54B-E08D-4467-A465-B4C3298690DD}" dt="2021-10-08T02:22:30.232" v="3465" actId="1076"/>
          <ac:spMkLst>
            <pc:docMk/>
            <pc:sldMk cId="3540994272" sldId="328"/>
            <ac:spMk id="7" creationId="{E7B14036-FCD6-4EBD-95CD-51A4908BE2CE}"/>
          </ac:spMkLst>
        </pc:spChg>
        <pc:spChg chg="add mod">
          <ac:chgData name="QU Guannan" userId="459ef0fc5a933e81" providerId="LiveId" clId="{6B83F54B-E08D-4467-A465-B4C3298690DD}" dt="2021-10-08T02:22:47.501" v="3468" actId="14100"/>
          <ac:spMkLst>
            <pc:docMk/>
            <pc:sldMk cId="3540994272" sldId="328"/>
            <ac:spMk id="8" creationId="{EB95D8CB-4F9D-4FD7-B0F0-FCFB411D4733}"/>
          </ac:spMkLst>
        </pc:spChg>
        <pc:picChg chg="mod">
          <ac:chgData name="QU Guannan" userId="459ef0fc5a933e81" providerId="LiveId" clId="{6B83F54B-E08D-4467-A465-B4C3298690DD}" dt="2021-10-08T02:20:51.880" v="3455" actId="14100"/>
          <ac:picMkLst>
            <pc:docMk/>
            <pc:sldMk cId="3540994272" sldId="328"/>
            <ac:picMk id="4" creationId="{00000000-0000-0000-0000-000000000000}"/>
          </ac:picMkLst>
        </pc:picChg>
      </pc:sldChg>
      <pc:sldChg chg="addSp delSp modSp mod">
        <pc:chgData name="QU Guannan" userId="459ef0fc5a933e81" providerId="LiveId" clId="{6B83F54B-E08D-4467-A465-B4C3298690DD}" dt="2021-10-08T02:30:12.362" v="3598" actId="14100"/>
        <pc:sldMkLst>
          <pc:docMk/>
          <pc:sldMk cId="400577959" sldId="329"/>
        </pc:sldMkLst>
        <pc:spChg chg="del">
          <ac:chgData name="QU Guannan" userId="459ef0fc5a933e81" providerId="LiveId" clId="{6B83F54B-E08D-4467-A465-B4C3298690DD}" dt="2021-10-08T02:27:42.922" v="3473" actId="478"/>
          <ac:spMkLst>
            <pc:docMk/>
            <pc:sldMk cId="400577959" sldId="329"/>
            <ac:spMk id="3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2:30:12.362" v="3598" actId="14100"/>
          <ac:spMkLst>
            <pc:docMk/>
            <pc:sldMk cId="400577959" sldId="329"/>
            <ac:spMk id="5" creationId="{8906B73B-D83F-422C-9B59-2A940C540C89}"/>
          </ac:spMkLst>
        </pc:spChg>
        <pc:picChg chg="mod">
          <ac:chgData name="QU Guannan" userId="459ef0fc5a933e81" providerId="LiveId" clId="{6B83F54B-E08D-4467-A465-B4C3298690DD}" dt="2021-10-08T02:27:40.275" v="3472" actId="1076"/>
          <ac:picMkLst>
            <pc:docMk/>
            <pc:sldMk cId="400577959" sldId="329"/>
            <ac:picMk id="4" creationId="{00000000-0000-0000-0000-000000000000}"/>
          </ac:picMkLst>
        </pc:picChg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2921211488" sldId="329"/>
        </pc:sldMkLst>
      </pc:sldChg>
      <pc:sldChg chg="del">
        <pc:chgData name="QU Guannan" userId="459ef0fc5a933e81" providerId="LiveId" clId="{6B83F54B-E08D-4467-A465-B4C3298690DD}" dt="2021-09-29T01:46:02.266" v="1" actId="47"/>
        <pc:sldMkLst>
          <pc:docMk/>
          <pc:sldMk cId="877440865" sldId="330"/>
        </pc:sldMkLst>
      </pc:sldChg>
      <pc:sldChg chg="addSp modSp mod">
        <pc:chgData name="QU Guannan" userId="459ef0fc5a933e81" providerId="LiveId" clId="{6B83F54B-E08D-4467-A465-B4C3298690DD}" dt="2021-10-08T00:11:48.886" v="275" actId="113"/>
        <pc:sldMkLst>
          <pc:docMk/>
          <pc:sldMk cId="817837964" sldId="347"/>
        </pc:sldMkLst>
        <pc:spChg chg="mod">
          <ac:chgData name="QU Guannan" userId="459ef0fc5a933e81" providerId="LiveId" clId="{6B83F54B-E08D-4467-A465-B4C3298690DD}" dt="2021-10-08T00:10:06.358" v="174" actId="1076"/>
          <ac:spMkLst>
            <pc:docMk/>
            <pc:sldMk cId="817837964" sldId="347"/>
            <ac:spMk id="4" creationId="{00000000-0000-0000-0000-000000000000}"/>
          </ac:spMkLst>
        </pc:spChg>
        <pc:spChg chg="add mod">
          <ac:chgData name="QU Guannan" userId="459ef0fc5a933e81" providerId="LiveId" clId="{6B83F54B-E08D-4467-A465-B4C3298690DD}" dt="2021-10-08T00:11:48.886" v="275" actId="113"/>
          <ac:spMkLst>
            <pc:docMk/>
            <pc:sldMk cId="817837964" sldId="347"/>
            <ac:spMk id="5" creationId="{6C76A9AE-9E59-49CA-A689-28F60D1AE09B}"/>
          </ac:spMkLst>
        </pc:spChg>
      </pc:sldChg>
      <pc:sldChg chg="modSp mod">
        <pc:chgData name="QU Guannan" userId="459ef0fc5a933e81" providerId="LiveId" clId="{6B83F54B-E08D-4467-A465-B4C3298690DD}" dt="2021-10-08T00:12:40.717" v="405" actId="1076"/>
        <pc:sldMkLst>
          <pc:docMk/>
          <pc:sldMk cId="565642819" sldId="352"/>
        </pc:sldMkLst>
        <pc:picChg chg="mod">
          <ac:chgData name="QU Guannan" userId="459ef0fc5a933e81" providerId="LiveId" clId="{6B83F54B-E08D-4467-A465-B4C3298690DD}" dt="2021-10-08T00:12:40.717" v="405" actId="1076"/>
          <ac:picMkLst>
            <pc:docMk/>
            <pc:sldMk cId="565642819" sldId="352"/>
            <ac:picMk id="4" creationId="{00000000-0000-0000-0000-000000000000}"/>
          </ac:picMkLst>
        </pc:picChg>
      </pc:sldChg>
      <pc:sldChg chg="modSp mod">
        <pc:chgData name="QU Guannan" userId="459ef0fc5a933e81" providerId="LiveId" clId="{6B83F54B-E08D-4467-A465-B4C3298690DD}" dt="2021-10-08T00:07:17.061" v="173" actId="20577"/>
        <pc:sldMkLst>
          <pc:docMk/>
          <pc:sldMk cId="2778726966" sldId="353"/>
        </pc:sldMkLst>
        <pc:spChg chg="mod">
          <ac:chgData name="QU Guannan" userId="459ef0fc5a933e81" providerId="LiveId" clId="{6B83F54B-E08D-4467-A465-B4C3298690DD}" dt="2021-10-08T00:07:17.061" v="173" actId="20577"/>
          <ac:spMkLst>
            <pc:docMk/>
            <pc:sldMk cId="2778726966" sldId="353"/>
            <ac:spMk id="2" creationId="{00000000-0000-0000-0000-000000000000}"/>
          </ac:spMkLst>
        </pc:spChg>
      </pc:sldChg>
      <pc:sldChg chg="addSp modSp new mod">
        <pc:chgData name="QU Guannan" userId="459ef0fc5a933e81" providerId="LiveId" clId="{6B83F54B-E08D-4467-A465-B4C3298690DD}" dt="2021-10-08T00:12:25.154" v="404" actId="20577"/>
        <pc:sldMkLst>
          <pc:docMk/>
          <pc:sldMk cId="1194747342" sldId="354"/>
        </pc:sldMkLst>
        <pc:spChg chg="add mod">
          <ac:chgData name="QU Guannan" userId="459ef0fc5a933e81" providerId="LiveId" clId="{6B83F54B-E08D-4467-A465-B4C3298690DD}" dt="2021-10-08T00:12:25.154" v="404" actId="20577"/>
          <ac:spMkLst>
            <pc:docMk/>
            <pc:sldMk cId="1194747342" sldId="354"/>
            <ac:spMk id="4" creationId="{D21647A1-97CC-4EDC-9AA1-BF379C1FD6B4}"/>
          </ac:spMkLst>
        </pc:spChg>
        <pc:picChg chg="add mod">
          <ac:chgData name="QU Guannan" userId="459ef0fc5a933e81" providerId="LiveId" clId="{6B83F54B-E08D-4467-A465-B4C3298690DD}" dt="2021-10-08T00:11:41.477" v="274" actId="1076"/>
          <ac:picMkLst>
            <pc:docMk/>
            <pc:sldMk cId="1194747342" sldId="354"/>
            <ac:picMk id="3" creationId="{7B28378D-339F-4522-9FFB-0A6C3C40A137}"/>
          </ac:picMkLst>
        </pc:picChg>
      </pc:sldChg>
      <pc:sldChg chg="modSp add mod">
        <pc:chgData name="QU Guannan" userId="459ef0fc5a933e81" providerId="LiveId" clId="{6B83F54B-E08D-4467-A465-B4C3298690DD}" dt="2021-10-08T00:13:39.013" v="413" actId="20577"/>
        <pc:sldMkLst>
          <pc:docMk/>
          <pc:sldMk cId="1872786728" sldId="355"/>
        </pc:sldMkLst>
        <pc:spChg chg="mod">
          <ac:chgData name="QU Guannan" userId="459ef0fc5a933e81" providerId="LiveId" clId="{6B83F54B-E08D-4467-A465-B4C3298690DD}" dt="2021-10-08T00:13:04.869" v="409" actId="20577"/>
          <ac:spMkLst>
            <pc:docMk/>
            <pc:sldMk cId="1872786728" sldId="355"/>
            <ac:spMk id="2" creationId="{00000000-0000-0000-0000-000000000000}"/>
          </ac:spMkLst>
        </pc:spChg>
        <pc:spChg chg="mod">
          <ac:chgData name="QU Guannan" userId="459ef0fc5a933e81" providerId="LiveId" clId="{6B83F54B-E08D-4467-A465-B4C3298690DD}" dt="2021-10-08T00:13:39.013" v="413" actId="20577"/>
          <ac:spMkLst>
            <pc:docMk/>
            <pc:sldMk cId="1872786728" sldId="355"/>
            <ac:spMk id="3" creationId="{00000000-0000-0000-0000-000000000000}"/>
          </ac:spMkLst>
        </pc:spChg>
      </pc:sldChg>
      <pc:sldChg chg="addSp modSp new mod">
        <pc:chgData name="QU Guannan" userId="459ef0fc5a933e81" providerId="LiveId" clId="{6B83F54B-E08D-4467-A465-B4C3298690DD}" dt="2021-10-08T02:38:19.328" v="3612" actId="1076"/>
        <pc:sldMkLst>
          <pc:docMk/>
          <pc:sldMk cId="901282855" sldId="356"/>
        </pc:sldMkLst>
        <pc:spChg chg="add mod">
          <ac:chgData name="QU Guannan" userId="459ef0fc5a933e81" providerId="LiveId" clId="{6B83F54B-E08D-4467-A465-B4C3298690DD}" dt="2021-10-08T00:23:16.133" v="429" actId="1076"/>
          <ac:spMkLst>
            <pc:docMk/>
            <pc:sldMk cId="901282855" sldId="356"/>
            <ac:spMk id="3" creationId="{EF967AF9-9C06-425C-BF3A-94CAE74F74B6}"/>
          </ac:spMkLst>
        </pc:spChg>
        <pc:spChg chg="add mod">
          <ac:chgData name="QU Guannan" userId="459ef0fc5a933e81" providerId="LiveId" clId="{6B83F54B-E08D-4467-A465-B4C3298690DD}" dt="2021-10-08T02:36:52.115" v="3610" actId="113"/>
          <ac:spMkLst>
            <pc:docMk/>
            <pc:sldMk cId="901282855" sldId="356"/>
            <ac:spMk id="5" creationId="{78D617C2-DA01-4E15-8305-84462E1448AC}"/>
          </ac:spMkLst>
        </pc:spChg>
        <pc:picChg chg="add mod">
          <ac:chgData name="QU Guannan" userId="459ef0fc5a933e81" providerId="LiveId" clId="{6B83F54B-E08D-4467-A465-B4C3298690DD}" dt="2021-10-08T02:38:19.328" v="3612" actId="1076"/>
          <ac:picMkLst>
            <pc:docMk/>
            <pc:sldMk cId="901282855" sldId="356"/>
            <ac:picMk id="7" creationId="{63103DC6-3B6B-4641-BD9A-DC303501E37B}"/>
          </ac:picMkLst>
        </pc:picChg>
      </pc:sldChg>
      <pc:sldChg chg="addSp modSp new mod">
        <pc:chgData name="QU Guannan" userId="459ef0fc5a933e81" providerId="LiveId" clId="{6B83F54B-E08D-4467-A465-B4C3298690DD}" dt="2021-10-08T00:27:39.950" v="600" actId="20577"/>
        <pc:sldMkLst>
          <pc:docMk/>
          <pc:sldMk cId="1418831689" sldId="357"/>
        </pc:sldMkLst>
        <pc:spChg chg="add mod">
          <ac:chgData name="QU Guannan" userId="459ef0fc5a933e81" providerId="LiveId" clId="{6B83F54B-E08D-4467-A465-B4C3298690DD}" dt="2021-10-08T00:27:39.950" v="600" actId="20577"/>
          <ac:spMkLst>
            <pc:docMk/>
            <pc:sldMk cId="1418831689" sldId="357"/>
            <ac:spMk id="4" creationId="{23AC9E40-6BB7-4EED-B584-C8751986E8E7}"/>
          </ac:spMkLst>
        </pc:spChg>
        <pc:picChg chg="add mod">
          <ac:chgData name="QU Guannan" userId="459ef0fc5a933e81" providerId="LiveId" clId="{6B83F54B-E08D-4467-A465-B4C3298690DD}" dt="2021-10-08T00:24:36.189" v="435" actId="1076"/>
          <ac:picMkLst>
            <pc:docMk/>
            <pc:sldMk cId="1418831689" sldId="357"/>
            <ac:picMk id="3" creationId="{11462DE1-0B8A-40C9-9873-89D25FEE8F33}"/>
          </ac:picMkLst>
        </pc:picChg>
      </pc:sldChg>
      <pc:sldChg chg="addSp modSp new mod">
        <pc:chgData name="QU Guannan" userId="459ef0fc5a933e81" providerId="LiveId" clId="{6B83F54B-E08D-4467-A465-B4C3298690DD}" dt="2021-10-08T02:40:40.012" v="3617" actId="1076"/>
        <pc:sldMkLst>
          <pc:docMk/>
          <pc:sldMk cId="1233075903" sldId="358"/>
        </pc:sldMkLst>
        <pc:picChg chg="add mod">
          <ac:chgData name="QU Guannan" userId="459ef0fc5a933e81" providerId="LiveId" clId="{6B83F54B-E08D-4467-A465-B4C3298690DD}" dt="2021-10-08T02:40:40.012" v="3617" actId="1076"/>
          <ac:picMkLst>
            <pc:docMk/>
            <pc:sldMk cId="1233075903" sldId="358"/>
            <ac:picMk id="3" creationId="{154951C2-9E8D-48B0-A73B-0073291D87A6}"/>
          </ac:picMkLst>
        </pc:picChg>
      </pc:sldChg>
      <pc:sldChg chg="addSp modSp new mod">
        <pc:chgData name="QU Guannan" userId="459ef0fc5a933e81" providerId="LiveId" clId="{6B83F54B-E08D-4467-A465-B4C3298690DD}" dt="2021-10-08T02:41:08.501" v="3619" actId="1076"/>
        <pc:sldMkLst>
          <pc:docMk/>
          <pc:sldMk cId="3823213399" sldId="359"/>
        </pc:sldMkLst>
        <pc:picChg chg="add mod">
          <ac:chgData name="QU Guannan" userId="459ef0fc5a933e81" providerId="LiveId" clId="{6B83F54B-E08D-4467-A465-B4C3298690DD}" dt="2021-10-08T02:41:08.501" v="3619" actId="1076"/>
          <ac:picMkLst>
            <pc:docMk/>
            <pc:sldMk cId="3823213399" sldId="359"/>
            <ac:picMk id="3" creationId="{B0208191-DF19-4FF2-94A2-BB4EA3A8BE84}"/>
          </ac:picMkLst>
        </pc:picChg>
      </pc:sldChg>
      <pc:sldChg chg="addSp modSp new mod">
        <pc:chgData name="QU Guannan" userId="459ef0fc5a933e81" providerId="LiveId" clId="{6B83F54B-E08D-4467-A465-B4C3298690DD}" dt="2021-10-08T02:43:30.267" v="3648" actId="20577"/>
        <pc:sldMkLst>
          <pc:docMk/>
          <pc:sldMk cId="663796250" sldId="360"/>
        </pc:sldMkLst>
        <pc:spChg chg="add mod">
          <ac:chgData name="QU Guannan" userId="459ef0fc5a933e81" providerId="LiveId" clId="{6B83F54B-E08D-4467-A465-B4C3298690DD}" dt="2021-10-08T02:42:33.942" v="3632" actId="21"/>
          <ac:spMkLst>
            <pc:docMk/>
            <pc:sldMk cId="663796250" sldId="360"/>
            <ac:spMk id="5" creationId="{D2DD9340-9E2C-4D59-81C0-95320EB46F39}"/>
          </ac:spMkLst>
        </pc:spChg>
        <pc:spChg chg="add mod">
          <ac:chgData name="QU Guannan" userId="459ef0fc5a933e81" providerId="LiveId" clId="{6B83F54B-E08D-4467-A465-B4C3298690DD}" dt="2021-10-08T02:43:30.267" v="3648" actId="20577"/>
          <ac:spMkLst>
            <pc:docMk/>
            <pc:sldMk cId="663796250" sldId="360"/>
            <ac:spMk id="6" creationId="{883F3FFD-DAF4-4221-A76C-9FB43A47AD48}"/>
          </ac:spMkLst>
        </pc:spChg>
        <pc:picChg chg="add mod">
          <ac:chgData name="QU Guannan" userId="459ef0fc5a933e81" providerId="LiveId" clId="{6B83F54B-E08D-4467-A465-B4C3298690DD}" dt="2021-10-08T02:42:15.615" v="3628" actId="1076"/>
          <ac:picMkLst>
            <pc:docMk/>
            <pc:sldMk cId="663796250" sldId="360"/>
            <ac:picMk id="3" creationId="{21B288F6-D0D0-4B35-93F0-94BF985068B8}"/>
          </ac:picMkLst>
        </pc:picChg>
      </pc:sldChg>
      <pc:sldChg chg="addSp modSp new mod">
        <pc:chgData name="QU Guannan" userId="459ef0fc5a933e81" providerId="LiveId" clId="{6B83F54B-E08D-4467-A465-B4C3298690DD}" dt="2021-10-08T02:49:16.975" v="3657" actId="1076"/>
        <pc:sldMkLst>
          <pc:docMk/>
          <pc:sldMk cId="3827981238" sldId="361"/>
        </pc:sldMkLst>
        <pc:picChg chg="add mod">
          <ac:chgData name="QU Guannan" userId="459ef0fc5a933e81" providerId="LiveId" clId="{6B83F54B-E08D-4467-A465-B4C3298690DD}" dt="2021-10-08T02:47:04.561" v="3651" actId="1076"/>
          <ac:picMkLst>
            <pc:docMk/>
            <pc:sldMk cId="3827981238" sldId="361"/>
            <ac:picMk id="3" creationId="{5ABA7F2A-EC80-4924-B271-723BF3D995E4}"/>
          </ac:picMkLst>
        </pc:picChg>
        <pc:picChg chg="add mod">
          <ac:chgData name="QU Guannan" userId="459ef0fc5a933e81" providerId="LiveId" clId="{6B83F54B-E08D-4467-A465-B4C3298690DD}" dt="2021-10-08T02:49:16.975" v="3657" actId="1076"/>
          <ac:picMkLst>
            <pc:docMk/>
            <pc:sldMk cId="3827981238" sldId="361"/>
            <ac:picMk id="5" creationId="{E4F4299D-99A3-4D69-BB40-7406B7EFFBC3}"/>
          </ac:picMkLst>
        </pc:picChg>
      </pc:sldChg>
      <pc:sldChg chg="addSp modSp new mod">
        <pc:chgData name="QU Guannan" userId="459ef0fc5a933e81" providerId="LiveId" clId="{6B83F54B-E08D-4467-A465-B4C3298690DD}" dt="2021-10-08T02:54:59.604" v="3668" actId="1076"/>
        <pc:sldMkLst>
          <pc:docMk/>
          <pc:sldMk cId="2056671033" sldId="362"/>
        </pc:sldMkLst>
        <pc:spChg chg="add mod">
          <ac:chgData name="QU Guannan" userId="459ef0fc5a933e81" providerId="LiveId" clId="{6B83F54B-E08D-4467-A465-B4C3298690DD}" dt="2021-10-08T02:54:01.166" v="3666" actId="14100"/>
          <ac:spMkLst>
            <pc:docMk/>
            <pc:sldMk cId="2056671033" sldId="362"/>
            <ac:spMk id="3" creationId="{174E1B19-1CAD-4D4B-A163-764685B451DD}"/>
          </ac:spMkLst>
        </pc:spChg>
        <pc:picChg chg="add mod">
          <ac:chgData name="QU Guannan" userId="459ef0fc5a933e81" providerId="LiveId" clId="{6B83F54B-E08D-4467-A465-B4C3298690DD}" dt="2021-10-08T02:54:59.604" v="3668" actId="1076"/>
          <ac:picMkLst>
            <pc:docMk/>
            <pc:sldMk cId="2056671033" sldId="362"/>
            <ac:picMk id="5" creationId="{FD1BC5CD-3AB9-440A-8D38-C45C7B6F173B}"/>
          </ac:picMkLst>
        </pc:picChg>
      </pc:sldChg>
      <pc:sldChg chg="addSp modSp new mod">
        <pc:chgData name="QU Guannan" userId="459ef0fc5a933e81" providerId="LiveId" clId="{6B83F54B-E08D-4467-A465-B4C3298690DD}" dt="2021-10-08T02:56:20.261" v="3683" actId="14100"/>
        <pc:sldMkLst>
          <pc:docMk/>
          <pc:sldMk cId="2988220088" sldId="363"/>
        </pc:sldMkLst>
        <pc:spChg chg="add mod">
          <ac:chgData name="QU Guannan" userId="459ef0fc5a933e81" providerId="LiveId" clId="{6B83F54B-E08D-4467-A465-B4C3298690DD}" dt="2021-10-08T02:56:20.261" v="3683" actId="14100"/>
          <ac:spMkLst>
            <pc:docMk/>
            <pc:sldMk cId="2988220088" sldId="363"/>
            <ac:spMk id="4" creationId="{E3E239DD-D948-456B-BD0E-11C838C81339}"/>
          </ac:spMkLst>
        </pc:spChg>
        <pc:picChg chg="add mod">
          <ac:chgData name="QU Guannan" userId="459ef0fc5a933e81" providerId="LiveId" clId="{6B83F54B-E08D-4467-A465-B4C3298690DD}" dt="2021-10-08T02:55:30.918" v="3672" actId="14100"/>
          <ac:picMkLst>
            <pc:docMk/>
            <pc:sldMk cId="2988220088" sldId="363"/>
            <ac:picMk id="3" creationId="{271237E1-3450-4D74-A184-4EBA956792AD}"/>
          </ac:picMkLst>
        </pc:picChg>
      </pc:sldChg>
      <pc:sldChg chg="addSp modSp new mod">
        <pc:chgData name="QU Guannan" userId="459ef0fc5a933e81" providerId="LiveId" clId="{6B83F54B-E08D-4467-A465-B4C3298690DD}" dt="2021-10-08T02:58:39.026" v="3699" actId="1076"/>
        <pc:sldMkLst>
          <pc:docMk/>
          <pc:sldMk cId="199153979" sldId="364"/>
        </pc:sldMkLst>
        <pc:spChg chg="add mod">
          <ac:chgData name="QU Guannan" userId="459ef0fc5a933e81" providerId="LiveId" clId="{6B83F54B-E08D-4467-A465-B4C3298690DD}" dt="2021-10-08T02:57:30.579" v="3692" actId="1076"/>
          <ac:spMkLst>
            <pc:docMk/>
            <pc:sldMk cId="199153979" sldId="364"/>
            <ac:spMk id="3" creationId="{32209584-429E-4CDC-9B48-D94D654FC816}"/>
          </ac:spMkLst>
        </pc:spChg>
        <pc:spChg chg="add mod">
          <ac:chgData name="QU Guannan" userId="459ef0fc5a933e81" providerId="LiveId" clId="{6B83F54B-E08D-4467-A465-B4C3298690DD}" dt="2021-10-08T02:57:55.836" v="3697" actId="14100"/>
          <ac:spMkLst>
            <pc:docMk/>
            <pc:sldMk cId="199153979" sldId="364"/>
            <ac:spMk id="5" creationId="{B84D5028-3EC9-4726-A8AB-9841677B2D6E}"/>
          </ac:spMkLst>
        </pc:spChg>
        <pc:picChg chg="add mod">
          <ac:chgData name="QU Guannan" userId="459ef0fc5a933e81" providerId="LiveId" clId="{6B83F54B-E08D-4467-A465-B4C3298690DD}" dt="2021-10-08T02:58:39.026" v="3699" actId="1076"/>
          <ac:picMkLst>
            <pc:docMk/>
            <pc:sldMk cId="199153979" sldId="364"/>
            <ac:picMk id="7" creationId="{92927A44-B740-4D1F-80C0-EF2F610FC472}"/>
          </ac:picMkLst>
        </pc:picChg>
      </pc:sldChg>
      <pc:sldChg chg="addSp new mod">
        <pc:chgData name="QU Guannan" userId="459ef0fc5a933e81" providerId="LiveId" clId="{6B83F54B-E08D-4467-A465-B4C3298690DD}" dt="2021-10-08T03:04:27.025" v="3701" actId="22"/>
        <pc:sldMkLst>
          <pc:docMk/>
          <pc:sldMk cId="2520263869" sldId="365"/>
        </pc:sldMkLst>
        <pc:picChg chg="add">
          <ac:chgData name="QU Guannan" userId="459ef0fc5a933e81" providerId="LiveId" clId="{6B83F54B-E08D-4467-A465-B4C3298690DD}" dt="2021-10-08T03:04:27.025" v="3701" actId="22"/>
          <ac:picMkLst>
            <pc:docMk/>
            <pc:sldMk cId="2520263869" sldId="365"/>
            <ac:picMk id="3" creationId="{C4D81137-7E5E-4146-BA4C-47EDDBDB4DA6}"/>
          </ac:picMkLst>
        </pc:picChg>
      </pc:sldChg>
      <pc:sldChg chg="addSp delSp modSp new mod">
        <pc:chgData name="QU Guannan" userId="459ef0fc5a933e81" providerId="LiveId" clId="{6B83F54B-E08D-4467-A465-B4C3298690DD}" dt="2021-10-08T03:08:03.726" v="3726" actId="14100"/>
        <pc:sldMkLst>
          <pc:docMk/>
          <pc:sldMk cId="1995190059" sldId="366"/>
        </pc:sldMkLst>
        <pc:spChg chg="add del mod">
          <ac:chgData name="QU Guannan" userId="459ef0fc5a933e81" providerId="LiveId" clId="{6B83F54B-E08D-4467-A465-B4C3298690DD}" dt="2021-10-08T03:07:51.164" v="3722"/>
          <ac:spMkLst>
            <pc:docMk/>
            <pc:sldMk cId="1995190059" sldId="366"/>
            <ac:spMk id="5" creationId="{FE332D6D-B424-42E0-83E7-0564034FE84D}"/>
          </ac:spMkLst>
        </pc:spChg>
        <pc:spChg chg="add mod">
          <ac:chgData name="QU Guannan" userId="459ef0fc5a933e81" providerId="LiveId" clId="{6B83F54B-E08D-4467-A465-B4C3298690DD}" dt="2021-10-08T03:08:03.726" v="3726" actId="14100"/>
          <ac:spMkLst>
            <pc:docMk/>
            <pc:sldMk cId="1995190059" sldId="366"/>
            <ac:spMk id="6" creationId="{B467BE80-0044-4F2B-BE72-14D2F9753AE7}"/>
          </ac:spMkLst>
        </pc:spChg>
        <pc:picChg chg="add mod">
          <ac:chgData name="QU Guannan" userId="459ef0fc5a933e81" providerId="LiveId" clId="{6B83F54B-E08D-4467-A465-B4C3298690DD}" dt="2021-10-08T03:07:36.941" v="3717" actId="1076"/>
          <ac:picMkLst>
            <pc:docMk/>
            <pc:sldMk cId="1995190059" sldId="366"/>
            <ac:picMk id="3" creationId="{19FD47F2-6C76-412D-B765-ADA4CE78BBEA}"/>
          </ac:picMkLst>
        </pc:picChg>
      </pc:sldChg>
    </pc:docChg>
  </pc:docChgLst>
  <pc:docChgLst>
    <pc:chgData name="QU Guannan" userId="459ef0fc5a933e81" providerId="LiveId" clId="{23B06441-A949-40E5-AE97-39C3D03F55FC}"/>
    <pc:docChg chg="undo custSel addSld delSld modSld">
      <pc:chgData name="QU Guannan" userId="459ef0fc5a933e81" providerId="LiveId" clId="{23B06441-A949-40E5-AE97-39C3D03F55FC}" dt="2021-09-14T06:36:03.769" v="3875" actId="1076"/>
      <pc:docMkLst>
        <pc:docMk/>
      </pc:docMkLst>
      <pc:sldChg chg="modSp new mod">
        <pc:chgData name="QU Guannan" userId="459ef0fc5a933e81" providerId="LiveId" clId="{23B06441-A949-40E5-AE97-39C3D03F55FC}" dt="2021-09-14T05:09:54.418" v="254" actId="403"/>
        <pc:sldMkLst>
          <pc:docMk/>
          <pc:sldMk cId="957072895" sldId="257"/>
        </pc:sldMkLst>
        <pc:spChg chg="mod">
          <ac:chgData name="QU Guannan" userId="459ef0fc5a933e81" providerId="LiveId" clId="{23B06441-A949-40E5-AE97-39C3D03F55FC}" dt="2021-09-14T05:08:30.454" v="31" actId="20577"/>
          <ac:spMkLst>
            <pc:docMk/>
            <pc:sldMk cId="957072895" sldId="257"/>
            <ac:spMk id="2" creationId="{2746A824-911C-4863-A9D8-86C9ECC02514}"/>
          </ac:spMkLst>
        </pc:spChg>
        <pc:spChg chg="mod">
          <ac:chgData name="QU Guannan" userId="459ef0fc5a933e81" providerId="LiveId" clId="{23B06441-A949-40E5-AE97-39C3D03F55FC}" dt="2021-09-14T05:09:54.418" v="254" actId="403"/>
          <ac:spMkLst>
            <pc:docMk/>
            <pc:sldMk cId="957072895" sldId="257"/>
            <ac:spMk id="3" creationId="{4394F093-9DE2-4527-9E60-6E2EFD51BC36}"/>
          </ac:spMkLst>
        </pc:spChg>
      </pc:sldChg>
      <pc:sldChg chg="addSp modSp new mod modNotesTx">
        <pc:chgData name="QU Guannan" userId="459ef0fc5a933e81" providerId="LiveId" clId="{23B06441-A949-40E5-AE97-39C3D03F55FC}" dt="2021-09-14T05:25:00.353" v="1714" actId="20577"/>
        <pc:sldMkLst>
          <pc:docMk/>
          <pc:sldMk cId="3008813861" sldId="258"/>
        </pc:sldMkLst>
        <pc:spChg chg="mod">
          <ac:chgData name="QU Guannan" userId="459ef0fc5a933e81" providerId="LiveId" clId="{23B06441-A949-40E5-AE97-39C3D03F55FC}" dt="2021-09-14T05:10:17.824" v="273" actId="20577"/>
          <ac:spMkLst>
            <pc:docMk/>
            <pc:sldMk cId="3008813861" sldId="258"/>
            <ac:spMk id="2" creationId="{D404389A-CDF2-45FE-97B2-DF9C7A47C818}"/>
          </ac:spMkLst>
        </pc:spChg>
        <pc:spChg chg="mod">
          <ac:chgData name="QU Guannan" userId="459ef0fc5a933e81" providerId="LiveId" clId="{23B06441-A949-40E5-AE97-39C3D03F55FC}" dt="2021-09-14T05:20:00.837" v="1271" actId="1076"/>
          <ac:spMkLst>
            <pc:docMk/>
            <pc:sldMk cId="3008813861" sldId="258"/>
            <ac:spMk id="3" creationId="{A30C1564-5F4E-459F-89D9-12E567778051}"/>
          </ac:spMkLst>
        </pc:spChg>
        <pc:picChg chg="add mod">
          <ac:chgData name="QU Guannan" userId="459ef0fc5a933e81" providerId="LiveId" clId="{23B06441-A949-40E5-AE97-39C3D03F55FC}" dt="2021-09-14T05:18:45.254" v="1035" actId="14100"/>
          <ac:picMkLst>
            <pc:docMk/>
            <pc:sldMk cId="3008813861" sldId="258"/>
            <ac:picMk id="5" creationId="{B18C056D-A466-4A14-9620-F06F2B81886F}"/>
          </ac:picMkLst>
        </pc:picChg>
      </pc:sldChg>
      <pc:sldChg chg="addSp delSp modSp mod">
        <pc:chgData name="QU Guannan" userId="459ef0fc5a933e81" providerId="LiveId" clId="{23B06441-A949-40E5-AE97-39C3D03F55FC}" dt="2021-09-14T05:30:46.636" v="1851" actId="20577"/>
        <pc:sldMkLst>
          <pc:docMk/>
          <pc:sldMk cId="988933123" sldId="259"/>
        </pc:sldMkLst>
        <pc:spChg chg="mod">
          <ac:chgData name="QU Guannan" userId="459ef0fc5a933e81" providerId="LiveId" clId="{23B06441-A949-40E5-AE97-39C3D03F55FC}" dt="2021-09-14T05:30:46.636" v="1851" actId="20577"/>
          <ac:spMkLst>
            <pc:docMk/>
            <pc:sldMk cId="988933123" sldId="259"/>
            <ac:spMk id="2" creationId="{D404389A-CDF2-45FE-97B2-DF9C7A47C818}"/>
          </ac:spMkLst>
        </pc:spChg>
        <pc:spChg chg="del">
          <ac:chgData name="QU Guannan" userId="459ef0fc5a933e81" providerId="LiveId" clId="{23B06441-A949-40E5-AE97-39C3D03F55FC}" dt="2021-09-14T05:20:18.694" v="1272" actId="478"/>
          <ac:spMkLst>
            <pc:docMk/>
            <pc:sldMk cId="988933123" sldId="259"/>
            <ac:spMk id="3" creationId="{A30C1564-5F4E-459F-89D9-12E567778051}"/>
          </ac:spMkLst>
        </pc:spChg>
        <pc:spChg chg="add del mod">
          <ac:chgData name="QU Guannan" userId="459ef0fc5a933e81" providerId="LiveId" clId="{23B06441-A949-40E5-AE97-39C3D03F55FC}" dt="2021-09-14T05:20:21.349" v="1273" actId="478"/>
          <ac:spMkLst>
            <pc:docMk/>
            <pc:sldMk cId="988933123" sldId="259"/>
            <ac:spMk id="6" creationId="{7F9CE976-F9B8-42B1-A50A-278143F58131}"/>
          </ac:spMkLst>
        </pc:spChg>
        <pc:spChg chg="add mod">
          <ac:chgData name="QU Guannan" userId="459ef0fc5a933e81" providerId="LiveId" clId="{23B06441-A949-40E5-AE97-39C3D03F55FC}" dt="2021-09-14T05:30:03.734" v="1826" actId="1076"/>
          <ac:spMkLst>
            <pc:docMk/>
            <pc:sldMk cId="988933123" sldId="259"/>
            <ac:spMk id="9" creationId="{C524D246-9768-40C3-B52B-7D9F112E460E}"/>
          </ac:spMkLst>
        </pc:spChg>
        <pc:spChg chg="add del mod">
          <ac:chgData name="QU Guannan" userId="459ef0fc5a933e81" providerId="LiveId" clId="{23B06441-A949-40E5-AE97-39C3D03F55FC}" dt="2021-09-14T05:26:12.817" v="1720" actId="478"/>
          <ac:spMkLst>
            <pc:docMk/>
            <pc:sldMk cId="988933123" sldId="259"/>
            <ac:spMk id="10" creationId="{1F4A3DC3-9C42-4280-8880-6874D7DE88C1}"/>
          </ac:spMkLst>
        </pc:spChg>
        <pc:spChg chg="add mod">
          <ac:chgData name="QU Guannan" userId="459ef0fc5a933e81" providerId="LiveId" clId="{23B06441-A949-40E5-AE97-39C3D03F55FC}" dt="2021-09-14T05:29:52.288" v="1821" actId="14100"/>
          <ac:spMkLst>
            <pc:docMk/>
            <pc:sldMk cId="988933123" sldId="259"/>
            <ac:spMk id="11" creationId="{FDAF5183-F32B-4355-870A-62DC5B139F74}"/>
          </ac:spMkLst>
        </pc:spChg>
        <pc:picChg chg="del mod">
          <ac:chgData name="QU Guannan" userId="459ef0fc5a933e81" providerId="LiveId" clId="{23B06441-A949-40E5-AE97-39C3D03F55FC}" dt="2021-09-14T05:25:54.407" v="1715" actId="478"/>
          <ac:picMkLst>
            <pc:docMk/>
            <pc:sldMk cId="988933123" sldId="259"/>
            <ac:picMk id="5" creationId="{B18C056D-A466-4A14-9620-F06F2B81886F}"/>
          </ac:picMkLst>
        </pc:picChg>
        <pc:picChg chg="add mod">
          <ac:chgData name="QU Guannan" userId="459ef0fc5a933e81" providerId="LiveId" clId="{23B06441-A949-40E5-AE97-39C3D03F55FC}" dt="2021-09-14T05:29:59.928" v="1825" actId="1076"/>
          <ac:picMkLst>
            <pc:docMk/>
            <pc:sldMk cId="988933123" sldId="259"/>
            <ac:picMk id="8" creationId="{9418797A-3D77-43C5-9398-5A4A0E564D68}"/>
          </ac:picMkLst>
        </pc:picChg>
        <pc:picChg chg="add mod">
          <ac:chgData name="QU Guannan" userId="459ef0fc5a933e81" providerId="LiveId" clId="{23B06441-A949-40E5-AE97-39C3D03F55FC}" dt="2021-09-14T05:30:08.934" v="1827" actId="1076"/>
          <ac:picMkLst>
            <pc:docMk/>
            <pc:sldMk cId="988933123" sldId="259"/>
            <ac:picMk id="13" creationId="{86F5E1AF-4FCB-4F8C-B7B1-3788DEFC85A8}"/>
          </ac:picMkLst>
        </pc:picChg>
      </pc:sldChg>
      <pc:sldChg chg="addSp delSp modSp add mod">
        <pc:chgData name="QU Guannan" userId="459ef0fc5a933e81" providerId="LiveId" clId="{23B06441-A949-40E5-AE97-39C3D03F55FC}" dt="2021-09-14T05:42:17.572" v="2121" actId="113"/>
        <pc:sldMkLst>
          <pc:docMk/>
          <pc:sldMk cId="1647315718" sldId="260"/>
        </pc:sldMkLst>
        <pc:spChg chg="mod">
          <ac:chgData name="QU Guannan" userId="459ef0fc5a933e81" providerId="LiveId" clId="{23B06441-A949-40E5-AE97-39C3D03F55FC}" dt="2021-09-14T05:42:17.572" v="2121" actId="113"/>
          <ac:spMkLst>
            <pc:docMk/>
            <pc:sldMk cId="1647315718" sldId="260"/>
            <ac:spMk id="2" creationId="{D404389A-CDF2-45FE-97B2-DF9C7A47C818}"/>
          </ac:spMkLst>
        </pc:spChg>
        <pc:spChg chg="add mod">
          <ac:chgData name="QU Guannan" userId="459ef0fc5a933e81" providerId="LiveId" clId="{23B06441-A949-40E5-AE97-39C3D03F55FC}" dt="2021-09-14T05:42:02.350" v="2120" actId="1076"/>
          <ac:spMkLst>
            <pc:docMk/>
            <pc:sldMk cId="1647315718" sldId="260"/>
            <ac:spMk id="7" creationId="{A7B8B8A8-7AF8-4F2F-A46D-FB89805453C6}"/>
          </ac:spMkLst>
        </pc:spChg>
        <pc:spChg chg="del">
          <ac:chgData name="QU Guannan" userId="459ef0fc5a933e81" providerId="LiveId" clId="{23B06441-A949-40E5-AE97-39C3D03F55FC}" dt="2021-09-14T05:37:28.169" v="1888" actId="478"/>
          <ac:spMkLst>
            <pc:docMk/>
            <pc:sldMk cId="1647315718" sldId="260"/>
            <ac:spMk id="9" creationId="{C524D246-9768-40C3-B52B-7D9F112E460E}"/>
          </ac:spMkLst>
        </pc:spChg>
        <pc:spChg chg="add mod">
          <ac:chgData name="QU Guannan" userId="459ef0fc5a933e81" providerId="LiveId" clId="{23B06441-A949-40E5-AE97-39C3D03F55FC}" dt="2021-09-14T05:41:35.749" v="2114" actId="27636"/>
          <ac:spMkLst>
            <pc:docMk/>
            <pc:sldMk cId="1647315718" sldId="260"/>
            <ac:spMk id="10" creationId="{9C599204-0ADC-420E-8A84-A30818CA84F6}"/>
          </ac:spMkLst>
        </pc:spChg>
        <pc:spChg chg="mod">
          <ac:chgData name="QU Guannan" userId="459ef0fc5a933e81" providerId="LiveId" clId="{23B06441-A949-40E5-AE97-39C3D03F55FC}" dt="2021-09-14T05:41:11.238" v="2075" actId="1076"/>
          <ac:spMkLst>
            <pc:docMk/>
            <pc:sldMk cId="1647315718" sldId="260"/>
            <ac:spMk id="11" creationId="{FDAF5183-F32B-4355-870A-62DC5B139F74}"/>
          </ac:spMkLst>
        </pc:spChg>
        <pc:picChg chg="add mod">
          <ac:chgData name="QU Guannan" userId="459ef0fc5a933e81" providerId="LiveId" clId="{23B06441-A949-40E5-AE97-39C3D03F55FC}" dt="2021-09-14T05:41:25.367" v="2081" actId="1076"/>
          <ac:picMkLst>
            <pc:docMk/>
            <pc:sldMk cId="1647315718" sldId="260"/>
            <ac:picMk id="4" creationId="{DFFFBC2B-428B-48B4-996B-08B4FBA6605E}"/>
          </ac:picMkLst>
        </pc:picChg>
        <pc:picChg chg="add mod">
          <ac:chgData name="QU Guannan" userId="459ef0fc5a933e81" providerId="LiveId" clId="{23B06441-A949-40E5-AE97-39C3D03F55FC}" dt="2021-09-14T05:41:26.831" v="2082" actId="1076"/>
          <ac:picMkLst>
            <pc:docMk/>
            <pc:sldMk cId="1647315718" sldId="260"/>
            <ac:picMk id="6" creationId="{C9B027C4-F880-413A-9331-CB8255B981D6}"/>
          </ac:picMkLst>
        </pc:picChg>
        <pc:picChg chg="del mod">
          <ac:chgData name="QU Guannan" userId="459ef0fc5a933e81" providerId="LiveId" clId="{23B06441-A949-40E5-AE97-39C3D03F55FC}" dt="2021-09-14T05:31:54.702" v="1884" actId="478"/>
          <ac:picMkLst>
            <pc:docMk/>
            <pc:sldMk cId="1647315718" sldId="260"/>
            <ac:picMk id="8" creationId="{9418797A-3D77-43C5-9398-5A4A0E564D68}"/>
          </ac:picMkLst>
        </pc:picChg>
        <pc:picChg chg="del mod">
          <ac:chgData name="QU Guannan" userId="459ef0fc5a933e81" providerId="LiveId" clId="{23B06441-A949-40E5-AE97-39C3D03F55FC}" dt="2021-09-14T05:31:56.635" v="1885" actId="478"/>
          <ac:picMkLst>
            <pc:docMk/>
            <pc:sldMk cId="1647315718" sldId="260"/>
            <ac:picMk id="13" creationId="{86F5E1AF-4FCB-4F8C-B7B1-3788DEFC85A8}"/>
          </ac:picMkLst>
        </pc:picChg>
      </pc:sldChg>
      <pc:sldChg chg="addSp delSp modSp add del mod">
        <pc:chgData name="QU Guannan" userId="459ef0fc5a933e81" providerId="LiveId" clId="{23B06441-A949-40E5-AE97-39C3D03F55FC}" dt="2021-09-14T06:10:50.339" v="2145" actId="1076"/>
        <pc:sldMkLst>
          <pc:docMk/>
          <pc:sldMk cId="2057829845" sldId="261"/>
        </pc:sldMkLst>
        <pc:spChg chg="mod">
          <ac:chgData name="QU Guannan" userId="459ef0fc5a933e81" providerId="LiveId" clId="{23B06441-A949-40E5-AE97-39C3D03F55FC}" dt="2021-09-14T05:42:31.811" v="2124" actId="113"/>
          <ac:spMkLst>
            <pc:docMk/>
            <pc:sldMk cId="2057829845" sldId="261"/>
            <ac:spMk id="2" creationId="{D404389A-CDF2-45FE-97B2-DF9C7A47C818}"/>
          </ac:spMkLst>
        </pc:spChg>
        <pc:spChg chg="mod ord">
          <ac:chgData name="QU Guannan" userId="459ef0fc5a933e81" providerId="LiveId" clId="{23B06441-A949-40E5-AE97-39C3D03F55FC}" dt="2021-09-14T06:10:45.394" v="2144" actId="14100"/>
          <ac:spMkLst>
            <pc:docMk/>
            <pc:sldMk cId="2057829845" sldId="261"/>
            <ac:spMk id="7" creationId="{A7B8B8A8-7AF8-4F2F-A46D-FB89805453C6}"/>
          </ac:spMkLst>
        </pc:spChg>
        <pc:spChg chg="del">
          <ac:chgData name="QU Guannan" userId="459ef0fc5a933e81" providerId="LiveId" clId="{23B06441-A949-40E5-AE97-39C3D03F55FC}" dt="2021-09-14T06:07:30.022" v="2129" actId="478"/>
          <ac:spMkLst>
            <pc:docMk/>
            <pc:sldMk cId="2057829845" sldId="261"/>
            <ac:spMk id="10" creationId="{9C599204-0ADC-420E-8A84-A30818CA84F6}"/>
          </ac:spMkLst>
        </pc:spChg>
        <pc:picChg chg="del">
          <ac:chgData name="QU Guannan" userId="459ef0fc5a933e81" providerId="LiveId" clId="{23B06441-A949-40E5-AE97-39C3D03F55FC}" dt="2021-09-14T06:07:24.117" v="2127" actId="478"/>
          <ac:picMkLst>
            <pc:docMk/>
            <pc:sldMk cId="2057829845" sldId="261"/>
            <ac:picMk id="4" creationId="{DFFFBC2B-428B-48B4-996B-08B4FBA6605E}"/>
          </ac:picMkLst>
        </pc:picChg>
        <pc:picChg chg="add mod">
          <ac:chgData name="QU Guannan" userId="459ef0fc5a933e81" providerId="LiveId" clId="{23B06441-A949-40E5-AE97-39C3D03F55FC}" dt="2021-09-14T06:10:33.051" v="2138" actId="1076"/>
          <ac:picMkLst>
            <pc:docMk/>
            <pc:sldMk cId="2057829845" sldId="261"/>
            <ac:picMk id="5" creationId="{8ABC80F2-B53E-46B7-BB4D-FE091D66A03F}"/>
          </ac:picMkLst>
        </pc:picChg>
        <pc:picChg chg="del">
          <ac:chgData name="QU Guannan" userId="459ef0fc5a933e81" providerId="LiveId" clId="{23B06441-A949-40E5-AE97-39C3D03F55FC}" dt="2021-09-14T06:07:25.836" v="2128" actId="478"/>
          <ac:picMkLst>
            <pc:docMk/>
            <pc:sldMk cId="2057829845" sldId="261"/>
            <ac:picMk id="6" creationId="{C9B027C4-F880-413A-9331-CB8255B981D6}"/>
          </ac:picMkLst>
        </pc:picChg>
        <pc:picChg chg="add mod">
          <ac:chgData name="QU Guannan" userId="459ef0fc5a933e81" providerId="LiveId" clId="{23B06441-A949-40E5-AE97-39C3D03F55FC}" dt="2021-09-14T06:10:50.339" v="2145" actId="1076"/>
          <ac:picMkLst>
            <pc:docMk/>
            <pc:sldMk cId="2057829845" sldId="261"/>
            <ac:picMk id="9" creationId="{4767F2BF-4A8C-4D71-935F-C61F697BCA8A}"/>
          </ac:picMkLst>
        </pc:picChg>
      </pc:sldChg>
      <pc:sldChg chg="addSp delSp modSp new mod">
        <pc:chgData name="QU Guannan" userId="459ef0fc5a933e81" providerId="LiveId" clId="{23B06441-A949-40E5-AE97-39C3D03F55FC}" dt="2021-09-14T06:12:58.328" v="2184" actId="1076"/>
        <pc:sldMkLst>
          <pc:docMk/>
          <pc:sldMk cId="46183479" sldId="262"/>
        </pc:sldMkLst>
        <pc:spChg chg="mod">
          <ac:chgData name="QU Guannan" userId="459ef0fc5a933e81" providerId="LiveId" clId="{23B06441-A949-40E5-AE97-39C3D03F55FC}" dt="2021-09-14T06:12:57.098" v="2183" actId="1076"/>
          <ac:spMkLst>
            <pc:docMk/>
            <pc:sldMk cId="46183479" sldId="262"/>
            <ac:spMk id="2" creationId="{FA758151-8FC6-4E7D-AF0F-8EF6DE8223C2}"/>
          </ac:spMkLst>
        </pc:spChg>
        <pc:spChg chg="del mod">
          <ac:chgData name="QU Guannan" userId="459ef0fc5a933e81" providerId="LiveId" clId="{23B06441-A949-40E5-AE97-39C3D03F55FC}" dt="2021-09-14T06:12:49.045" v="2182" actId="478"/>
          <ac:spMkLst>
            <pc:docMk/>
            <pc:sldMk cId="46183479" sldId="262"/>
            <ac:spMk id="3" creationId="{DB9FA4C6-4193-4DA7-9FFD-B4796B66E7A7}"/>
          </ac:spMkLst>
        </pc:spChg>
        <pc:picChg chg="add mod">
          <ac:chgData name="QU Guannan" userId="459ef0fc5a933e81" providerId="LiveId" clId="{23B06441-A949-40E5-AE97-39C3D03F55FC}" dt="2021-09-14T06:12:58.328" v="2184" actId="1076"/>
          <ac:picMkLst>
            <pc:docMk/>
            <pc:sldMk cId="46183479" sldId="262"/>
            <ac:picMk id="5" creationId="{474B7E34-245B-4015-A9C4-3DAD37277E69}"/>
          </ac:picMkLst>
        </pc:picChg>
      </pc:sldChg>
      <pc:sldChg chg="addSp delSp modSp new mod">
        <pc:chgData name="QU Guannan" userId="459ef0fc5a933e81" providerId="LiveId" clId="{23B06441-A949-40E5-AE97-39C3D03F55FC}" dt="2021-09-14T06:32:41.229" v="3717" actId="20577"/>
        <pc:sldMkLst>
          <pc:docMk/>
          <pc:sldMk cId="1207264664" sldId="263"/>
        </pc:sldMkLst>
        <pc:spChg chg="mod">
          <ac:chgData name="QU Guannan" userId="459ef0fc5a933e81" providerId="LiveId" clId="{23B06441-A949-40E5-AE97-39C3D03F55FC}" dt="2021-09-14T06:32:41.229" v="3717" actId="20577"/>
          <ac:spMkLst>
            <pc:docMk/>
            <pc:sldMk cId="1207264664" sldId="263"/>
            <ac:spMk id="2" creationId="{A621C7BF-9B39-4A47-AD9B-81CCFF87C941}"/>
          </ac:spMkLst>
        </pc:spChg>
        <pc:spChg chg="mod">
          <ac:chgData name="QU Guannan" userId="459ef0fc5a933e81" providerId="LiveId" clId="{23B06441-A949-40E5-AE97-39C3D03F55FC}" dt="2021-09-14T06:26:19.250" v="3122"/>
          <ac:spMkLst>
            <pc:docMk/>
            <pc:sldMk cId="1207264664" sldId="263"/>
            <ac:spMk id="3" creationId="{85531FE7-35D7-42F8-BBBB-1F36035E5A42}"/>
          </ac:spMkLst>
        </pc:spChg>
        <pc:picChg chg="add del mod">
          <ac:chgData name="QU Guannan" userId="459ef0fc5a933e81" providerId="LiveId" clId="{23B06441-A949-40E5-AE97-39C3D03F55FC}" dt="2021-09-14T06:23:29.752" v="2981" actId="478"/>
          <ac:picMkLst>
            <pc:docMk/>
            <pc:sldMk cId="1207264664" sldId="263"/>
            <ac:picMk id="5" creationId="{C9355345-6EF6-466D-AD9E-2A83A1E134CB}"/>
          </ac:picMkLst>
        </pc:picChg>
        <pc:picChg chg="add mod">
          <ac:chgData name="QU Guannan" userId="459ef0fc5a933e81" providerId="LiveId" clId="{23B06441-A949-40E5-AE97-39C3D03F55FC}" dt="2021-09-14T06:24:52.962" v="2993" actId="1076"/>
          <ac:picMkLst>
            <pc:docMk/>
            <pc:sldMk cId="1207264664" sldId="263"/>
            <ac:picMk id="7" creationId="{30889B6A-7E78-4E4C-8173-30AFAFB2F965}"/>
          </ac:picMkLst>
        </pc:picChg>
        <pc:picChg chg="add mod">
          <ac:chgData name="QU Guannan" userId="459ef0fc5a933e81" providerId="LiveId" clId="{23B06441-A949-40E5-AE97-39C3D03F55FC}" dt="2021-09-14T06:24:54.505" v="2994" actId="1076"/>
          <ac:picMkLst>
            <pc:docMk/>
            <pc:sldMk cId="1207264664" sldId="263"/>
            <ac:picMk id="9" creationId="{94B7E912-F955-43D9-89DC-8A5838565BD6}"/>
          </ac:picMkLst>
        </pc:picChg>
      </pc:sldChg>
      <pc:sldChg chg="addSp modSp new mod">
        <pc:chgData name="QU Guannan" userId="459ef0fc5a933e81" providerId="LiveId" clId="{23B06441-A949-40E5-AE97-39C3D03F55FC}" dt="2021-09-14T06:32:31.929" v="3716" actId="208"/>
        <pc:sldMkLst>
          <pc:docMk/>
          <pc:sldMk cId="715972547" sldId="264"/>
        </pc:sldMkLst>
        <pc:spChg chg="mod">
          <ac:chgData name="QU Guannan" userId="459ef0fc5a933e81" providerId="LiveId" clId="{23B06441-A949-40E5-AE97-39C3D03F55FC}" dt="2021-09-14T06:31:54.939" v="3707" actId="1076"/>
          <ac:spMkLst>
            <pc:docMk/>
            <pc:sldMk cId="715972547" sldId="264"/>
            <ac:spMk id="2" creationId="{D97B553F-785C-4E6D-9C51-C14DB7F04012}"/>
          </ac:spMkLst>
        </pc:spChg>
        <pc:spChg chg="mod">
          <ac:chgData name="QU Guannan" userId="459ef0fc5a933e81" providerId="LiveId" clId="{23B06441-A949-40E5-AE97-39C3D03F55FC}" dt="2021-09-14T06:31:56.963" v="3708" actId="14100"/>
          <ac:spMkLst>
            <pc:docMk/>
            <pc:sldMk cId="715972547" sldId="264"/>
            <ac:spMk id="3" creationId="{BAFDF6E3-74BD-4A4D-8699-B7562062CB03}"/>
          </ac:spMkLst>
        </pc:spChg>
        <pc:spChg chg="add mod">
          <ac:chgData name="QU Guannan" userId="459ef0fc5a933e81" providerId="LiveId" clId="{23B06441-A949-40E5-AE97-39C3D03F55FC}" dt="2021-09-14T06:32:31.929" v="3716" actId="208"/>
          <ac:spMkLst>
            <pc:docMk/>
            <pc:sldMk cId="715972547" sldId="264"/>
            <ac:spMk id="8" creationId="{FA0BA06F-0D41-456E-BC0B-DF67CA834284}"/>
          </ac:spMkLst>
        </pc:spChg>
        <pc:picChg chg="add mod">
          <ac:chgData name="QU Guannan" userId="459ef0fc5a933e81" providerId="LiveId" clId="{23B06441-A949-40E5-AE97-39C3D03F55FC}" dt="2021-09-14T06:32:00.652" v="3711" actId="1076"/>
          <ac:picMkLst>
            <pc:docMk/>
            <pc:sldMk cId="715972547" sldId="264"/>
            <ac:picMk id="5" creationId="{C2CF3598-92F8-4703-B64B-B9D92A43965D}"/>
          </ac:picMkLst>
        </pc:picChg>
        <pc:picChg chg="add mod">
          <ac:chgData name="QU Guannan" userId="459ef0fc5a933e81" providerId="LiveId" clId="{23B06441-A949-40E5-AE97-39C3D03F55FC}" dt="2021-09-14T06:32:04.747" v="3713" actId="14100"/>
          <ac:picMkLst>
            <pc:docMk/>
            <pc:sldMk cId="715972547" sldId="264"/>
            <ac:picMk id="7" creationId="{930096CD-1C5A-4638-A30A-51E6B3A6E94E}"/>
          </ac:picMkLst>
        </pc:picChg>
      </pc:sldChg>
      <pc:sldChg chg="modSp new mod">
        <pc:chgData name="QU Guannan" userId="459ef0fc5a933e81" providerId="LiveId" clId="{23B06441-A949-40E5-AE97-39C3D03F55FC}" dt="2021-09-14T06:17:35.417" v="2359" actId="20577"/>
        <pc:sldMkLst>
          <pc:docMk/>
          <pc:sldMk cId="518920183" sldId="265"/>
        </pc:sldMkLst>
        <pc:spChg chg="mod">
          <ac:chgData name="QU Guannan" userId="459ef0fc5a933e81" providerId="LiveId" clId="{23B06441-A949-40E5-AE97-39C3D03F55FC}" dt="2021-09-14T06:17:01.571" v="2267" actId="20577"/>
          <ac:spMkLst>
            <pc:docMk/>
            <pc:sldMk cId="518920183" sldId="265"/>
            <ac:spMk id="2" creationId="{5ABEB6F9-E51D-4B99-A1E0-4393FD3DF3BF}"/>
          </ac:spMkLst>
        </pc:spChg>
        <pc:spChg chg="mod">
          <ac:chgData name="QU Guannan" userId="459ef0fc5a933e81" providerId="LiveId" clId="{23B06441-A949-40E5-AE97-39C3D03F55FC}" dt="2021-09-14T06:17:35.417" v="2359" actId="20577"/>
          <ac:spMkLst>
            <pc:docMk/>
            <pc:sldMk cId="518920183" sldId="265"/>
            <ac:spMk id="3" creationId="{042C2DA7-A182-4819-BDCA-8C286704426E}"/>
          </ac:spMkLst>
        </pc:spChg>
      </pc:sldChg>
      <pc:sldChg chg="addSp delSp modSp add mod">
        <pc:chgData name="QU Guannan" userId="459ef0fc5a933e81" providerId="LiveId" clId="{23B06441-A949-40E5-AE97-39C3D03F55FC}" dt="2021-09-14T06:36:03.769" v="3875" actId="1076"/>
        <pc:sldMkLst>
          <pc:docMk/>
          <pc:sldMk cId="68300944" sldId="266"/>
        </pc:sldMkLst>
        <pc:spChg chg="mod">
          <ac:chgData name="QU Guannan" userId="459ef0fc5a933e81" providerId="LiveId" clId="{23B06441-A949-40E5-AE97-39C3D03F55FC}" dt="2021-09-14T06:32:52.238" v="3730"/>
          <ac:spMkLst>
            <pc:docMk/>
            <pc:sldMk cId="68300944" sldId="266"/>
            <ac:spMk id="2" creationId="{A621C7BF-9B39-4A47-AD9B-81CCFF87C941}"/>
          </ac:spMkLst>
        </pc:spChg>
        <pc:spChg chg="del">
          <ac:chgData name="QU Guannan" userId="459ef0fc5a933e81" providerId="LiveId" clId="{23B06441-A949-40E5-AE97-39C3D03F55FC}" dt="2021-09-14T06:32:56.253" v="3731" actId="478"/>
          <ac:spMkLst>
            <pc:docMk/>
            <pc:sldMk cId="68300944" sldId="266"/>
            <ac:spMk id="3" creationId="{85531FE7-35D7-42F8-BBBB-1F36035E5A42}"/>
          </ac:spMkLst>
        </pc:spChg>
        <pc:spChg chg="add del mod">
          <ac:chgData name="QU Guannan" userId="459ef0fc5a933e81" providerId="LiveId" clId="{23B06441-A949-40E5-AE97-39C3D03F55FC}" dt="2021-09-14T06:32:58.848" v="3732" actId="478"/>
          <ac:spMkLst>
            <pc:docMk/>
            <pc:sldMk cId="68300944" sldId="266"/>
            <ac:spMk id="5" creationId="{F9FCEC88-8340-4242-9380-EC8C7605910B}"/>
          </ac:spMkLst>
        </pc:spChg>
        <pc:spChg chg="add mod">
          <ac:chgData name="QU Guannan" userId="459ef0fc5a933e81" providerId="LiveId" clId="{23B06441-A949-40E5-AE97-39C3D03F55FC}" dt="2021-09-14T06:36:03.769" v="3875" actId="1076"/>
          <ac:spMkLst>
            <pc:docMk/>
            <pc:sldMk cId="68300944" sldId="266"/>
            <ac:spMk id="12" creationId="{751B7E6F-C684-4848-8AC3-323D00E86261}"/>
          </ac:spMkLst>
        </pc:spChg>
        <pc:picChg chg="del">
          <ac:chgData name="QU Guannan" userId="459ef0fc5a933e81" providerId="LiveId" clId="{23B06441-A949-40E5-AE97-39C3D03F55FC}" dt="2021-09-14T06:33:00.527" v="3733" actId="478"/>
          <ac:picMkLst>
            <pc:docMk/>
            <pc:sldMk cId="68300944" sldId="266"/>
            <ac:picMk id="7" creationId="{30889B6A-7E78-4E4C-8173-30AFAFB2F965}"/>
          </ac:picMkLst>
        </pc:picChg>
        <pc:picChg chg="add mod">
          <ac:chgData name="QU Guannan" userId="459ef0fc5a933e81" providerId="LiveId" clId="{23B06441-A949-40E5-AE97-39C3D03F55FC}" dt="2021-09-14T06:34:07.458" v="3736" actId="1076"/>
          <ac:picMkLst>
            <pc:docMk/>
            <pc:sldMk cId="68300944" sldId="266"/>
            <ac:picMk id="8" creationId="{834FAB38-749A-443D-9266-7051BDA2FDA8}"/>
          </ac:picMkLst>
        </pc:picChg>
        <pc:picChg chg="del">
          <ac:chgData name="QU Guannan" userId="459ef0fc5a933e81" providerId="LiveId" clId="{23B06441-A949-40E5-AE97-39C3D03F55FC}" dt="2021-09-14T06:33:01.201" v="3734" actId="478"/>
          <ac:picMkLst>
            <pc:docMk/>
            <pc:sldMk cId="68300944" sldId="266"/>
            <ac:picMk id="9" creationId="{94B7E912-F955-43D9-89DC-8A5838565BD6}"/>
          </ac:picMkLst>
        </pc:picChg>
        <pc:picChg chg="add mod">
          <ac:chgData name="QU Guannan" userId="459ef0fc5a933e81" providerId="LiveId" clId="{23B06441-A949-40E5-AE97-39C3D03F55FC}" dt="2021-09-14T06:35:16.400" v="3739" actId="1076"/>
          <ac:picMkLst>
            <pc:docMk/>
            <pc:sldMk cId="68300944" sldId="266"/>
            <ac:picMk id="11" creationId="{4637FD93-CE91-46CB-8D7A-6307E176B6FA}"/>
          </ac:picMkLst>
        </pc:picChg>
      </pc:sldChg>
    </pc:docChg>
  </pc:docChgLst>
  <pc:docChgLst>
    <pc:chgData name="QU Guannan" userId="459ef0fc5a933e81" providerId="LiveId" clId="{F5FA7714-A15B-417D-83D1-02B00AC2B12E}"/>
    <pc:docChg chg="undo custSel addSld delSld modSld sldOrd addSection delSection modSection">
      <pc:chgData name="QU Guannan" userId="459ef0fc5a933e81" providerId="LiveId" clId="{F5FA7714-A15B-417D-83D1-02B00AC2B12E}" dt="2021-10-19T06:43:26.078" v="8026" actId="20577"/>
      <pc:docMkLst>
        <pc:docMk/>
      </pc:docMkLst>
      <pc:sldChg chg="modSp mod">
        <pc:chgData name="QU Guannan" userId="459ef0fc5a933e81" providerId="LiveId" clId="{F5FA7714-A15B-417D-83D1-02B00AC2B12E}" dt="2021-10-08T03:14:48.337" v="39" actId="20577"/>
        <pc:sldMkLst>
          <pc:docMk/>
          <pc:sldMk cId="641209144" sldId="256"/>
        </pc:sldMkLst>
        <pc:spChg chg="mod">
          <ac:chgData name="QU Guannan" userId="459ef0fc5a933e81" providerId="LiveId" clId="{F5FA7714-A15B-417D-83D1-02B00AC2B12E}" dt="2021-10-08T03:14:48.337" v="39" actId="20577"/>
          <ac:spMkLst>
            <pc:docMk/>
            <pc:sldMk cId="641209144" sldId="256"/>
            <ac:spMk id="2" creationId="{3295B832-3AA6-4193-BA66-43879D2C0550}"/>
          </ac:spMkLst>
        </pc:spChg>
      </pc:sldChg>
      <pc:sldChg chg="addSp modSp mod">
        <pc:chgData name="QU Guannan" userId="459ef0fc5a933e81" providerId="LiveId" clId="{F5FA7714-A15B-417D-83D1-02B00AC2B12E}" dt="2021-10-16T02:42:45.946" v="6060" actId="14100"/>
        <pc:sldMkLst>
          <pc:docMk/>
          <pc:sldMk cId="957072895" sldId="257"/>
        </pc:sldMkLst>
        <pc:spChg chg="add mod">
          <ac:chgData name="QU Guannan" userId="459ef0fc5a933e81" providerId="LiveId" clId="{F5FA7714-A15B-417D-83D1-02B00AC2B12E}" dt="2021-10-16T02:42:45.946" v="6060" actId="14100"/>
          <ac:spMkLst>
            <pc:docMk/>
            <pc:sldMk cId="957072895" sldId="257"/>
            <ac:spMk id="5" creationId="{3B2B924D-89D5-4443-B61E-99ED11DD9588}"/>
          </ac:spMkLst>
        </pc:spChg>
        <pc:spChg chg="add mod">
          <ac:chgData name="QU Guannan" userId="459ef0fc5a933e81" providerId="LiveId" clId="{F5FA7714-A15B-417D-83D1-02B00AC2B12E}" dt="2021-10-11T00:40:34.314" v="105" actId="14100"/>
          <ac:spMkLst>
            <pc:docMk/>
            <pc:sldMk cId="957072895" sldId="257"/>
            <ac:spMk id="6" creationId="{6DDAF00E-DCF2-4081-BCD8-6F1FF85F50B7}"/>
          </ac:spMkLst>
        </pc:spChg>
        <pc:spChg chg="add mod">
          <ac:chgData name="QU Guannan" userId="459ef0fc5a933e81" providerId="LiveId" clId="{F5FA7714-A15B-417D-83D1-02B00AC2B12E}" dt="2021-10-11T00:40:46.767" v="123" actId="20577"/>
          <ac:spMkLst>
            <pc:docMk/>
            <pc:sldMk cId="957072895" sldId="257"/>
            <ac:spMk id="7" creationId="{CBA6570C-CBD0-4B9D-A2F2-2198D2B9A009}"/>
          </ac:spMkLst>
        </pc:spChg>
        <pc:spChg chg="add mod">
          <ac:chgData name="QU Guannan" userId="459ef0fc5a933e81" providerId="LiveId" clId="{F5FA7714-A15B-417D-83D1-02B00AC2B12E}" dt="2021-10-11T00:41:47.839" v="192" actId="20577"/>
          <ac:spMkLst>
            <pc:docMk/>
            <pc:sldMk cId="957072895" sldId="257"/>
            <ac:spMk id="8" creationId="{13C8D544-DBDC-464D-BE5F-588BE14037AD}"/>
          </ac:spMkLst>
        </pc:sp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411319067" sldId="28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983501420" sldId="28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746463754" sldId="286"/>
        </pc:sldMkLst>
      </pc:sldChg>
      <pc:sldChg chg="ord">
        <pc:chgData name="QU Guannan" userId="459ef0fc5a933e81" providerId="LiveId" clId="{F5FA7714-A15B-417D-83D1-02B00AC2B12E}" dt="2021-10-11T06:39:13.812" v="5937"/>
        <pc:sldMkLst>
          <pc:docMk/>
          <pc:sldMk cId="98305326" sldId="309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758948684" sldId="310"/>
        </pc:sldMkLst>
      </pc:sldChg>
      <pc:sldChg chg="addSp modSp mod">
        <pc:chgData name="QU Guannan" userId="459ef0fc5a933e81" providerId="LiveId" clId="{F5FA7714-A15B-417D-83D1-02B00AC2B12E}" dt="2021-10-16T02:45:54.174" v="6061" actId="20577"/>
        <pc:sldMkLst>
          <pc:docMk/>
          <pc:sldMk cId="3953322522" sldId="310"/>
        </pc:sldMkLst>
        <pc:spChg chg="add mod">
          <ac:chgData name="QU Guannan" userId="459ef0fc5a933e81" providerId="LiveId" clId="{F5FA7714-A15B-417D-83D1-02B00AC2B12E}" dt="2021-10-16T02:45:54.174" v="6061" actId="20577"/>
          <ac:spMkLst>
            <pc:docMk/>
            <pc:sldMk cId="3953322522" sldId="310"/>
            <ac:spMk id="4" creationId="{15AAF6E6-22F4-4C8C-B228-34887EDFF011}"/>
          </ac:spMkLst>
        </pc:spChg>
      </pc:sldChg>
      <pc:sldChg chg="addSp modSp mod">
        <pc:chgData name="QU Guannan" userId="459ef0fc5a933e81" providerId="LiveId" clId="{F5FA7714-A15B-417D-83D1-02B00AC2B12E}" dt="2021-10-11T01:09:52.379" v="823" actId="20577"/>
        <pc:sldMkLst>
          <pc:docMk/>
          <pc:sldMk cId="400287009" sldId="311"/>
        </pc:sldMkLst>
        <pc:spChg chg="add mod">
          <ac:chgData name="QU Guannan" userId="459ef0fc5a933e81" providerId="LiveId" clId="{F5FA7714-A15B-417D-83D1-02B00AC2B12E}" dt="2021-10-11T01:01:35.983" v="542" actId="14100"/>
          <ac:spMkLst>
            <pc:docMk/>
            <pc:sldMk cId="400287009" sldId="311"/>
            <ac:spMk id="3" creationId="{82264025-A926-4193-86C9-4808F9240492}"/>
          </ac:spMkLst>
        </pc:spChg>
        <pc:spChg chg="add mod">
          <ac:chgData name="QU Guannan" userId="459ef0fc5a933e81" providerId="LiveId" clId="{F5FA7714-A15B-417D-83D1-02B00AC2B12E}" dt="2021-10-11T01:03:18.982" v="546" actId="14100"/>
          <ac:spMkLst>
            <pc:docMk/>
            <pc:sldMk cId="400287009" sldId="311"/>
            <ac:spMk id="5" creationId="{5369730A-FF7B-40F0-B1CD-4BEB5A86D6FE}"/>
          </ac:spMkLst>
        </pc:spChg>
        <pc:spChg chg="add mod">
          <ac:chgData name="QU Guannan" userId="459ef0fc5a933e81" providerId="LiveId" clId="{F5FA7714-A15B-417D-83D1-02B00AC2B12E}" dt="2021-10-11T01:03:30.814" v="550" actId="14100"/>
          <ac:spMkLst>
            <pc:docMk/>
            <pc:sldMk cId="400287009" sldId="311"/>
            <ac:spMk id="6" creationId="{F7C60BFB-6FB2-4AF6-BC53-9C0C5925E353}"/>
          </ac:spMkLst>
        </pc:spChg>
        <pc:spChg chg="add mod">
          <ac:chgData name="QU Guannan" userId="459ef0fc5a933e81" providerId="LiveId" clId="{F5FA7714-A15B-417D-83D1-02B00AC2B12E}" dt="2021-10-11T01:04:12.221" v="554" actId="14100"/>
          <ac:spMkLst>
            <pc:docMk/>
            <pc:sldMk cId="400287009" sldId="311"/>
            <ac:spMk id="7" creationId="{9ACDB1BE-8BDD-4D9A-94CE-1D0D095C8B00}"/>
          </ac:spMkLst>
        </pc:spChg>
        <pc:spChg chg="add mod">
          <ac:chgData name="QU Guannan" userId="459ef0fc5a933e81" providerId="LiveId" clId="{F5FA7714-A15B-417D-83D1-02B00AC2B12E}" dt="2021-10-11T01:05:34.117" v="617" actId="14100"/>
          <ac:spMkLst>
            <pc:docMk/>
            <pc:sldMk cId="400287009" sldId="311"/>
            <ac:spMk id="8" creationId="{5DA0E242-EF92-4D39-AF5A-36707DCE87F8}"/>
          </ac:spMkLst>
        </pc:spChg>
        <pc:spChg chg="add mod">
          <ac:chgData name="QU Guannan" userId="459ef0fc5a933e81" providerId="LiveId" clId="{F5FA7714-A15B-417D-83D1-02B00AC2B12E}" dt="2021-10-11T01:09:52.379" v="823" actId="20577"/>
          <ac:spMkLst>
            <pc:docMk/>
            <pc:sldMk cId="400287009" sldId="311"/>
            <ac:spMk id="9" creationId="{B2B1862B-5BB6-4637-9033-2AAE9D7882E9}"/>
          </ac:spMkLst>
        </pc:spChg>
        <pc:picChg chg="mod">
          <ac:chgData name="QU Guannan" userId="459ef0fc5a933e81" providerId="LiveId" clId="{F5FA7714-A15B-417D-83D1-02B00AC2B12E}" dt="2021-10-11T01:00:32.895" v="537" actId="1076"/>
          <ac:picMkLst>
            <pc:docMk/>
            <pc:sldMk cId="400287009" sldId="311"/>
            <ac:picMk id="4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554587098" sldId="311"/>
        </pc:sldMkLst>
      </pc:sldChg>
      <pc:sldChg chg="addSp modSp mod">
        <pc:chgData name="QU Guannan" userId="459ef0fc5a933e81" providerId="LiveId" clId="{F5FA7714-A15B-417D-83D1-02B00AC2B12E}" dt="2021-10-11T01:14:33.168" v="1110" actId="1076"/>
        <pc:sldMkLst>
          <pc:docMk/>
          <pc:sldMk cId="2216867140" sldId="312"/>
        </pc:sldMkLst>
        <pc:spChg chg="add mod">
          <ac:chgData name="QU Guannan" userId="459ef0fc5a933e81" providerId="LiveId" clId="{F5FA7714-A15B-417D-83D1-02B00AC2B12E}" dt="2021-10-11T01:14:33.168" v="1110" actId="1076"/>
          <ac:spMkLst>
            <pc:docMk/>
            <pc:sldMk cId="2216867140" sldId="312"/>
            <ac:spMk id="5" creationId="{005A2561-E94E-47DD-9E18-B57217CF0DF4}"/>
          </ac:spMkLst>
        </pc:spChg>
        <pc:picChg chg="mod">
          <ac:chgData name="QU Guannan" userId="459ef0fc5a933e81" providerId="LiveId" clId="{F5FA7714-A15B-417D-83D1-02B00AC2B12E}" dt="2021-10-11T01:11:17.193" v="832" actId="14100"/>
          <ac:picMkLst>
            <pc:docMk/>
            <pc:sldMk cId="2216867140" sldId="312"/>
            <ac:picMk id="4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069869597" sldId="312"/>
        </pc:sldMkLst>
      </pc:sldChg>
      <pc:sldChg chg="addSp modSp mod">
        <pc:chgData name="QU Guannan" userId="459ef0fc5a933e81" providerId="LiveId" clId="{F5FA7714-A15B-417D-83D1-02B00AC2B12E}" dt="2021-10-11T01:15:08.840" v="1125" actId="1076"/>
        <pc:sldMkLst>
          <pc:docMk/>
          <pc:sldMk cId="1985623251" sldId="313"/>
        </pc:sldMkLst>
        <pc:spChg chg="add mod">
          <ac:chgData name="QU Guannan" userId="459ef0fc5a933e81" providerId="LiveId" clId="{F5FA7714-A15B-417D-83D1-02B00AC2B12E}" dt="2021-10-11T01:15:08.840" v="1125" actId="1076"/>
          <ac:spMkLst>
            <pc:docMk/>
            <pc:sldMk cId="1985623251" sldId="313"/>
            <ac:spMk id="5" creationId="{78043D8B-76F5-4A01-BF6D-A0392EC2A751}"/>
          </ac:spMkLst>
        </pc:spChg>
        <pc:picChg chg="mod">
          <ac:chgData name="QU Guannan" userId="459ef0fc5a933e81" providerId="LiveId" clId="{F5FA7714-A15B-417D-83D1-02B00AC2B12E}" dt="2021-10-11T01:14:52.432" v="1111" actId="1076"/>
          <ac:picMkLst>
            <pc:docMk/>
            <pc:sldMk cId="1985623251" sldId="313"/>
            <ac:picMk id="4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558869683" sldId="31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899367284" sldId="314"/>
        </pc:sldMkLst>
      </pc:sldChg>
      <pc:sldChg chg="addSp modSp mod">
        <pc:chgData name="QU Guannan" userId="459ef0fc5a933e81" providerId="LiveId" clId="{F5FA7714-A15B-417D-83D1-02B00AC2B12E}" dt="2021-10-11T01:19:46.894" v="1384" actId="1076"/>
        <pc:sldMkLst>
          <pc:docMk/>
          <pc:sldMk cId="4288158185" sldId="314"/>
        </pc:sldMkLst>
        <pc:spChg chg="add mod">
          <ac:chgData name="QU Guannan" userId="459ef0fc5a933e81" providerId="LiveId" clId="{F5FA7714-A15B-417D-83D1-02B00AC2B12E}" dt="2021-10-11T01:17:54.054" v="1221" actId="20577"/>
          <ac:spMkLst>
            <pc:docMk/>
            <pc:sldMk cId="4288158185" sldId="314"/>
            <ac:spMk id="4" creationId="{3DB35C83-C347-43D8-8612-3110BF174C42}"/>
          </ac:spMkLst>
        </pc:spChg>
        <pc:spChg chg="add mod">
          <ac:chgData name="QU Guannan" userId="459ef0fc5a933e81" providerId="LiveId" clId="{F5FA7714-A15B-417D-83D1-02B00AC2B12E}" dt="2021-10-11T01:19:46.894" v="1384" actId="1076"/>
          <ac:spMkLst>
            <pc:docMk/>
            <pc:sldMk cId="4288158185" sldId="314"/>
            <ac:spMk id="5" creationId="{DCB65D12-8605-42F3-A340-F0AEC179E5A7}"/>
          </ac:spMkLst>
        </pc:spChg>
        <pc:picChg chg="mod">
          <ac:chgData name="QU Guannan" userId="459ef0fc5a933e81" providerId="LiveId" clId="{F5FA7714-A15B-417D-83D1-02B00AC2B12E}" dt="2021-10-11T01:16:58.871" v="1128" actId="14100"/>
          <ac:picMkLst>
            <pc:docMk/>
            <pc:sldMk cId="4288158185" sldId="314"/>
            <ac:picMk id="3" creationId="{00000000-0000-0000-0000-000000000000}"/>
          </ac:picMkLst>
        </pc:picChg>
      </pc:sldChg>
      <pc:sldChg chg="delSp modSp mod">
        <pc:chgData name="QU Guannan" userId="459ef0fc5a933e81" providerId="LiveId" clId="{F5FA7714-A15B-417D-83D1-02B00AC2B12E}" dt="2021-10-11T01:59:29.695" v="2424" actId="1076"/>
        <pc:sldMkLst>
          <pc:docMk/>
          <pc:sldMk cId="453730036" sldId="315"/>
        </pc:sldMkLst>
        <pc:spChg chg="del mod">
          <ac:chgData name="QU Guannan" userId="459ef0fc5a933e81" providerId="LiveId" clId="{F5FA7714-A15B-417D-83D1-02B00AC2B12E}" dt="2021-10-11T01:23:01.936" v="1398" actId="21"/>
          <ac:spMkLst>
            <pc:docMk/>
            <pc:sldMk cId="453730036" sldId="315"/>
            <ac:spMk id="7" creationId="{00000000-0000-0000-0000-000000000000}"/>
          </ac:spMkLst>
        </pc:spChg>
        <pc:picChg chg="mod">
          <ac:chgData name="QU Guannan" userId="459ef0fc5a933e81" providerId="LiveId" clId="{F5FA7714-A15B-417D-83D1-02B00AC2B12E}" dt="2021-10-11T01:59:29.695" v="2424" actId="1076"/>
          <ac:picMkLst>
            <pc:docMk/>
            <pc:sldMk cId="453730036" sldId="315"/>
            <ac:picMk id="4" creationId="{00000000-0000-0000-0000-000000000000}"/>
          </ac:picMkLst>
        </pc:picChg>
        <pc:picChg chg="del">
          <ac:chgData name="QU Guannan" userId="459ef0fc5a933e81" providerId="LiveId" clId="{F5FA7714-A15B-417D-83D1-02B00AC2B12E}" dt="2021-10-11T01:22:46.434" v="1392" actId="21"/>
          <ac:picMkLst>
            <pc:docMk/>
            <pc:sldMk cId="453730036" sldId="315"/>
            <ac:picMk id="5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143133931" sldId="31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635173121" sldId="316"/>
        </pc:sldMkLst>
      </pc:sldChg>
      <pc:sldChg chg="addSp modSp mod">
        <pc:chgData name="QU Guannan" userId="459ef0fc5a933e81" providerId="LiveId" clId="{F5FA7714-A15B-417D-83D1-02B00AC2B12E}" dt="2021-10-11T01:54:48.243" v="2357" actId="14100"/>
        <pc:sldMkLst>
          <pc:docMk/>
          <pc:sldMk cId="4256035705" sldId="316"/>
        </pc:sldMkLst>
        <pc:spChg chg="add mod">
          <ac:chgData name="QU Guannan" userId="459ef0fc5a933e81" providerId="LiveId" clId="{F5FA7714-A15B-417D-83D1-02B00AC2B12E}" dt="2021-10-11T01:52:17.589" v="2151" actId="20577"/>
          <ac:spMkLst>
            <pc:docMk/>
            <pc:sldMk cId="4256035705" sldId="316"/>
            <ac:spMk id="6" creationId="{DA21CA41-B2B6-4A6F-BE78-E3F6A8332649}"/>
          </ac:spMkLst>
        </pc:spChg>
        <pc:spChg chg="add mod">
          <ac:chgData name="QU Guannan" userId="459ef0fc5a933e81" providerId="LiveId" clId="{F5FA7714-A15B-417D-83D1-02B00AC2B12E}" dt="2021-10-11T01:52:54.934" v="2195" actId="20577"/>
          <ac:spMkLst>
            <pc:docMk/>
            <pc:sldMk cId="4256035705" sldId="316"/>
            <ac:spMk id="7" creationId="{CE41EBE1-C3CB-4B88-BBE9-F18278E5C89E}"/>
          </ac:spMkLst>
        </pc:spChg>
        <pc:spChg chg="add mod">
          <ac:chgData name="QU Guannan" userId="459ef0fc5a933e81" providerId="LiveId" clId="{F5FA7714-A15B-417D-83D1-02B00AC2B12E}" dt="2021-10-11T01:53:37.536" v="2232" actId="20577"/>
          <ac:spMkLst>
            <pc:docMk/>
            <pc:sldMk cId="4256035705" sldId="316"/>
            <ac:spMk id="8" creationId="{B877A741-85A6-4E1C-B24A-CE96E153346C}"/>
          </ac:spMkLst>
        </pc:spChg>
        <pc:spChg chg="add mod">
          <ac:chgData name="QU Guannan" userId="459ef0fc5a933e81" providerId="LiveId" clId="{F5FA7714-A15B-417D-83D1-02B00AC2B12E}" dt="2021-10-11T01:54:48.243" v="2357" actId="14100"/>
          <ac:spMkLst>
            <pc:docMk/>
            <pc:sldMk cId="4256035705" sldId="316"/>
            <ac:spMk id="9" creationId="{FF4819B5-521D-4C94-A8F3-2F3A1A4D189A}"/>
          </ac:spMkLst>
        </pc:spChg>
        <pc:picChg chg="mod">
          <ac:chgData name="QU Guannan" userId="459ef0fc5a933e81" providerId="LiveId" clId="{F5FA7714-A15B-417D-83D1-02B00AC2B12E}" dt="2021-10-11T01:51:36.773" v="2117" actId="1076"/>
          <ac:picMkLst>
            <pc:docMk/>
            <pc:sldMk cId="4256035705" sldId="316"/>
            <ac:picMk id="5" creationId="{00000000-0000-0000-0000-000000000000}"/>
          </ac:picMkLst>
        </pc:picChg>
      </pc:sldChg>
      <pc:sldChg chg="addSp modSp mod">
        <pc:chgData name="QU Guannan" userId="459ef0fc5a933e81" providerId="LiveId" clId="{F5FA7714-A15B-417D-83D1-02B00AC2B12E}" dt="2021-10-11T01:58:47.946" v="2418" actId="20577"/>
        <pc:sldMkLst>
          <pc:docMk/>
          <pc:sldMk cId="1382436519" sldId="317"/>
        </pc:sldMkLst>
        <pc:spChg chg="mod">
          <ac:chgData name="QU Guannan" userId="459ef0fc5a933e81" providerId="LiveId" clId="{F5FA7714-A15B-417D-83D1-02B00AC2B12E}" dt="2021-10-11T01:55:20.747" v="2360" actId="14100"/>
          <ac:spMkLst>
            <pc:docMk/>
            <pc:sldMk cId="1382436519" sldId="317"/>
            <ac:spMk id="2" creationId="{00000000-0000-0000-0000-000000000000}"/>
          </ac:spMkLst>
        </pc:spChg>
        <pc:spChg chg="add mod">
          <ac:chgData name="QU Guannan" userId="459ef0fc5a933e81" providerId="LiveId" clId="{F5FA7714-A15B-417D-83D1-02B00AC2B12E}" dt="2021-10-11T01:58:18.577" v="2363" actId="14100"/>
          <ac:spMkLst>
            <pc:docMk/>
            <pc:sldMk cId="1382436519" sldId="317"/>
            <ac:spMk id="4" creationId="{8231BD94-C76A-4149-95BB-C3928F318AD4}"/>
          </ac:spMkLst>
        </pc:spChg>
        <pc:spChg chg="add mod">
          <ac:chgData name="QU Guannan" userId="459ef0fc5a933e81" providerId="LiveId" clId="{F5FA7714-A15B-417D-83D1-02B00AC2B12E}" dt="2021-10-11T01:58:47.946" v="2418" actId="20577"/>
          <ac:spMkLst>
            <pc:docMk/>
            <pc:sldMk cId="1382436519" sldId="317"/>
            <ac:spMk id="5" creationId="{31320E67-65C3-41DC-B42D-435749C25A29}"/>
          </ac:spMkLst>
        </pc:spChg>
        <pc:picChg chg="mod">
          <ac:chgData name="QU Guannan" userId="459ef0fc5a933e81" providerId="LiveId" clId="{F5FA7714-A15B-417D-83D1-02B00AC2B12E}" dt="2021-10-11T01:55:11.411" v="2358" actId="1076"/>
          <ac:picMkLst>
            <pc:docMk/>
            <pc:sldMk cId="1382436519" sldId="317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711224682" sldId="317"/>
        </pc:sldMkLst>
      </pc:sldChg>
      <pc:sldChg chg="addSp modSp mod">
        <pc:chgData name="QU Guannan" userId="459ef0fc5a933e81" providerId="LiveId" clId="{F5FA7714-A15B-417D-83D1-02B00AC2B12E}" dt="2021-10-11T02:13:32.084" v="2972" actId="20577"/>
        <pc:sldMkLst>
          <pc:docMk/>
          <pc:sldMk cId="91027856" sldId="318"/>
        </pc:sldMkLst>
        <pc:spChg chg="add mod">
          <ac:chgData name="QU Guannan" userId="459ef0fc5a933e81" providerId="LiveId" clId="{F5FA7714-A15B-417D-83D1-02B00AC2B12E}" dt="2021-10-11T02:01:01.323" v="2631" actId="20577"/>
          <ac:spMkLst>
            <pc:docMk/>
            <pc:sldMk cId="91027856" sldId="318"/>
            <ac:spMk id="4" creationId="{BE7EBAE3-3277-4323-86EA-FB8C28705E01}"/>
          </ac:spMkLst>
        </pc:spChg>
        <pc:spChg chg="add mod">
          <ac:chgData name="QU Guannan" userId="459ef0fc5a933e81" providerId="LiveId" clId="{F5FA7714-A15B-417D-83D1-02B00AC2B12E}" dt="2021-10-11T02:03:38.022" v="2739" actId="14100"/>
          <ac:spMkLst>
            <pc:docMk/>
            <pc:sldMk cId="91027856" sldId="318"/>
            <ac:spMk id="5" creationId="{2AD3AE12-BF55-49F1-9C26-ACC332702C0D}"/>
          </ac:spMkLst>
        </pc:spChg>
        <pc:spChg chg="add mod">
          <ac:chgData name="QU Guannan" userId="459ef0fc5a933e81" providerId="LiveId" clId="{F5FA7714-A15B-417D-83D1-02B00AC2B12E}" dt="2021-10-11T02:04:47.189" v="2783" actId="14100"/>
          <ac:spMkLst>
            <pc:docMk/>
            <pc:sldMk cId="91027856" sldId="318"/>
            <ac:spMk id="6" creationId="{EEDF92EB-13CC-4261-9CBE-E52A14C45E67}"/>
          </ac:spMkLst>
        </pc:spChg>
        <pc:spChg chg="add mod">
          <ac:chgData name="QU Guannan" userId="459ef0fc5a933e81" providerId="LiveId" clId="{F5FA7714-A15B-417D-83D1-02B00AC2B12E}" dt="2021-10-11T02:12:17.601" v="2887" actId="14100"/>
          <ac:spMkLst>
            <pc:docMk/>
            <pc:sldMk cId="91027856" sldId="318"/>
            <ac:spMk id="7" creationId="{EB88D337-C581-4999-8C6B-63FB8639386D}"/>
          </ac:spMkLst>
        </pc:spChg>
        <pc:spChg chg="add mod">
          <ac:chgData name="QU Guannan" userId="459ef0fc5a933e81" providerId="LiveId" clId="{F5FA7714-A15B-417D-83D1-02B00AC2B12E}" dt="2021-10-11T02:13:32.084" v="2972" actId="20577"/>
          <ac:spMkLst>
            <pc:docMk/>
            <pc:sldMk cId="91027856" sldId="318"/>
            <ac:spMk id="8" creationId="{2EFF08F0-C6BA-4A3A-A958-1BB202F0100C}"/>
          </ac:spMkLst>
        </pc:spChg>
        <pc:picChg chg="mod">
          <ac:chgData name="QU Guannan" userId="459ef0fc5a933e81" providerId="LiveId" clId="{F5FA7714-A15B-417D-83D1-02B00AC2B12E}" dt="2021-10-11T02:12:05.247" v="2883" actId="1076"/>
          <ac:picMkLst>
            <pc:docMk/>
            <pc:sldMk cId="91027856" sldId="318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84061546" sldId="318"/>
        </pc:sldMkLst>
      </pc:sldChg>
      <pc:sldChg chg="addSp modSp mod">
        <pc:chgData name="QU Guannan" userId="459ef0fc5a933e81" providerId="LiveId" clId="{F5FA7714-A15B-417D-83D1-02B00AC2B12E}" dt="2021-10-11T02:24:51.171" v="3646" actId="1076"/>
        <pc:sldMkLst>
          <pc:docMk/>
          <pc:sldMk cId="1217020234" sldId="319"/>
        </pc:sldMkLst>
        <pc:spChg chg="add mod">
          <ac:chgData name="QU Guannan" userId="459ef0fc5a933e81" providerId="LiveId" clId="{F5FA7714-A15B-417D-83D1-02B00AC2B12E}" dt="2021-10-11T02:24:51.171" v="3646" actId="1076"/>
          <ac:spMkLst>
            <pc:docMk/>
            <pc:sldMk cId="1217020234" sldId="319"/>
            <ac:spMk id="4" creationId="{1A6226DB-649D-47D1-8256-CFC1E1C639CE}"/>
          </ac:spMkLst>
        </pc:spChg>
        <pc:picChg chg="mod">
          <ac:chgData name="QU Guannan" userId="459ef0fc5a933e81" providerId="LiveId" clId="{F5FA7714-A15B-417D-83D1-02B00AC2B12E}" dt="2021-10-11T02:14:47.864" v="2979" actId="1076"/>
          <ac:picMkLst>
            <pc:docMk/>
            <pc:sldMk cId="1217020234" sldId="319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109706557" sldId="319"/>
        </pc:sldMkLst>
      </pc:sldChg>
      <pc:sldChg chg="addSp modSp mod">
        <pc:chgData name="QU Guannan" userId="459ef0fc5a933e81" providerId="LiveId" clId="{F5FA7714-A15B-417D-83D1-02B00AC2B12E}" dt="2021-10-11T02:27:16.033" v="3683" actId="1076"/>
        <pc:sldMkLst>
          <pc:docMk/>
          <pc:sldMk cId="3802134545" sldId="320"/>
        </pc:sldMkLst>
        <pc:spChg chg="mod">
          <ac:chgData name="QU Guannan" userId="459ef0fc5a933e81" providerId="LiveId" clId="{F5FA7714-A15B-417D-83D1-02B00AC2B12E}" dt="2021-10-11T02:23:03.479" v="3634" actId="404"/>
          <ac:spMkLst>
            <pc:docMk/>
            <pc:sldMk cId="3802134545" sldId="320"/>
            <ac:spMk id="2" creationId="{00000000-0000-0000-0000-000000000000}"/>
          </ac:spMkLst>
        </pc:spChg>
        <pc:spChg chg="add mod">
          <ac:chgData name="QU Guannan" userId="459ef0fc5a933e81" providerId="LiveId" clId="{F5FA7714-A15B-417D-83D1-02B00AC2B12E}" dt="2021-10-11T02:27:16.033" v="3683" actId="1076"/>
          <ac:spMkLst>
            <pc:docMk/>
            <pc:sldMk cId="3802134545" sldId="320"/>
            <ac:spMk id="4" creationId="{1093B966-AD79-4830-8428-CE1E922A7AC1}"/>
          </ac:spMkLst>
        </pc:spChg>
        <pc:spChg chg="add mod">
          <ac:chgData name="QU Guannan" userId="459ef0fc5a933e81" providerId="LiveId" clId="{F5FA7714-A15B-417D-83D1-02B00AC2B12E}" dt="2021-10-11T02:27:13.417" v="3682" actId="14100"/>
          <ac:spMkLst>
            <pc:docMk/>
            <pc:sldMk cId="3802134545" sldId="320"/>
            <ac:spMk id="5" creationId="{C1A94CDA-5417-4BA3-B219-D02E9649C48A}"/>
          </ac:spMkLst>
        </pc:spChg>
        <pc:picChg chg="mod">
          <ac:chgData name="QU Guannan" userId="459ef0fc5a933e81" providerId="LiveId" clId="{F5FA7714-A15B-417D-83D1-02B00AC2B12E}" dt="2021-10-11T02:23:08.445" v="3636" actId="1076"/>
          <ac:picMkLst>
            <pc:docMk/>
            <pc:sldMk cId="3802134545" sldId="320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4240249427" sldId="320"/>
        </pc:sldMkLst>
      </pc:sldChg>
      <pc:sldChg chg="modSp mod">
        <pc:chgData name="QU Guannan" userId="459ef0fc5a933e81" providerId="LiveId" clId="{F5FA7714-A15B-417D-83D1-02B00AC2B12E}" dt="2021-10-11T02:28:33.640" v="3684" actId="1076"/>
        <pc:sldMkLst>
          <pc:docMk/>
          <pc:sldMk cId="1191013135" sldId="321"/>
        </pc:sldMkLst>
        <pc:spChg chg="mod">
          <ac:chgData name="QU Guannan" userId="459ef0fc5a933e81" providerId="LiveId" clId="{F5FA7714-A15B-417D-83D1-02B00AC2B12E}" dt="2021-10-11T02:23:16.595" v="3637" actId="1076"/>
          <ac:spMkLst>
            <pc:docMk/>
            <pc:sldMk cId="1191013135" sldId="321"/>
            <ac:spMk id="2" creationId="{00000000-0000-0000-0000-000000000000}"/>
          </ac:spMkLst>
        </pc:spChg>
        <pc:picChg chg="mod">
          <ac:chgData name="QU Guannan" userId="459ef0fc5a933e81" providerId="LiveId" clId="{F5FA7714-A15B-417D-83D1-02B00AC2B12E}" dt="2021-10-11T02:28:33.640" v="3684" actId="1076"/>
          <ac:picMkLst>
            <pc:docMk/>
            <pc:sldMk cId="1191013135" sldId="321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712157115" sldId="321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731113455" sldId="322"/>
        </pc:sldMkLst>
      </pc:sldChg>
      <pc:sldChg chg="addSp modSp mod">
        <pc:chgData name="QU Guannan" userId="459ef0fc5a933e81" providerId="LiveId" clId="{F5FA7714-A15B-417D-83D1-02B00AC2B12E}" dt="2021-10-11T02:30:56.444" v="3721" actId="20577"/>
        <pc:sldMkLst>
          <pc:docMk/>
          <pc:sldMk cId="2263326878" sldId="322"/>
        </pc:sldMkLst>
        <pc:spChg chg="mod">
          <ac:chgData name="QU Guannan" userId="459ef0fc5a933e81" providerId="LiveId" clId="{F5FA7714-A15B-417D-83D1-02B00AC2B12E}" dt="2021-10-11T02:23:36.788" v="3642" actId="14100"/>
          <ac:spMkLst>
            <pc:docMk/>
            <pc:sldMk cId="2263326878" sldId="322"/>
            <ac:spMk id="2" creationId="{00000000-0000-0000-0000-000000000000}"/>
          </ac:spMkLst>
        </pc:spChg>
        <pc:spChg chg="add mod">
          <ac:chgData name="QU Guannan" userId="459ef0fc5a933e81" providerId="LiveId" clId="{F5FA7714-A15B-417D-83D1-02B00AC2B12E}" dt="2021-10-11T02:30:56.444" v="3721" actId="20577"/>
          <ac:spMkLst>
            <pc:docMk/>
            <pc:sldMk cId="2263326878" sldId="322"/>
            <ac:spMk id="4" creationId="{4394C2AA-C6D8-4CC7-82BF-891A29FA3F1E}"/>
          </ac:spMkLst>
        </pc:spChg>
        <pc:picChg chg="mod">
          <ac:chgData name="QU Guannan" userId="459ef0fc5a933e81" providerId="LiveId" clId="{F5FA7714-A15B-417D-83D1-02B00AC2B12E}" dt="2021-10-11T02:28:43.720" v="3685" actId="1076"/>
          <ac:picMkLst>
            <pc:docMk/>
            <pc:sldMk cId="2263326878" sldId="322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639870087" sldId="32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466398217" sldId="324"/>
        </pc:sldMkLst>
      </pc:sldChg>
      <pc:sldChg chg="addSp modSp mod">
        <pc:chgData name="QU Guannan" userId="459ef0fc5a933e81" providerId="LiveId" clId="{F5FA7714-A15B-417D-83D1-02B00AC2B12E}" dt="2021-10-11T02:44:52.547" v="4044" actId="167"/>
        <pc:sldMkLst>
          <pc:docMk/>
          <pc:sldMk cId="1601436382" sldId="324"/>
        </pc:sldMkLst>
        <pc:spChg chg="mod">
          <ac:chgData name="QU Guannan" userId="459ef0fc5a933e81" providerId="LiveId" clId="{F5FA7714-A15B-417D-83D1-02B00AC2B12E}" dt="2021-10-11T02:31:45.919" v="3725" actId="1076"/>
          <ac:spMkLst>
            <pc:docMk/>
            <pc:sldMk cId="1601436382" sldId="324"/>
            <ac:spMk id="2" creationId="{00000000-0000-0000-0000-000000000000}"/>
          </ac:spMkLst>
        </pc:spChg>
        <pc:spChg chg="add mod">
          <ac:chgData name="QU Guannan" userId="459ef0fc5a933e81" providerId="LiveId" clId="{F5FA7714-A15B-417D-83D1-02B00AC2B12E}" dt="2021-10-11T02:43:45.882" v="4029" actId="20577"/>
          <ac:spMkLst>
            <pc:docMk/>
            <pc:sldMk cId="1601436382" sldId="324"/>
            <ac:spMk id="4" creationId="{85B799C5-1269-4176-9542-F89A7C953865}"/>
          </ac:spMkLst>
        </pc:spChg>
        <pc:spChg chg="add mod ord">
          <ac:chgData name="QU Guannan" userId="459ef0fc5a933e81" providerId="LiveId" clId="{F5FA7714-A15B-417D-83D1-02B00AC2B12E}" dt="2021-10-11T02:43:06.573" v="4021" actId="2085"/>
          <ac:spMkLst>
            <pc:docMk/>
            <pc:sldMk cId="1601436382" sldId="324"/>
            <ac:spMk id="5" creationId="{27551BB0-CDA9-4626-850E-C1AB23EAB227}"/>
          </ac:spMkLst>
        </pc:spChg>
        <pc:spChg chg="add mod ord">
          <ac:chgData name="QU Guannan" userId="459ef0fc5a933e81" providerId="LiveId" clId="{F5FA7714-A15B-417D-83D1-02B00AC2B12E}" dt="2021-10-11T02:44:39.746" v="4041" actId="167"/>
          <ac:spMkLst>
            <pc:docMk/>
            <pc:sldMk cId="1601436382" sldId="324"/>
            <ac:spMk id="6" creationId="{1E6BC118-5E31-4ECA-A467-D37B0D8F30C5}"/>
          </ac:spMkLst>
        </pc:spChg>
        <pc:spChg chg="add mod ord">
          <ac:chgData name="QU Guannan" userId="459ef0fc5a933e81" providerId="LiveId" clId="{F5FA7714-A15B-417D-83D1-02B00AC2B12E}" dt="2021-10-11T02:44:43.788" v="4042" actId="167"/>
          <ac:spMkLst>
            <pc:docMk/>
            <pc:sldMk cId="1601436382" sldId="324"/>
            <ac:spMk id="7" creationId="{F8C78999-F708-42BC-84BF-B65CA5069F93}"/>
          </ac:spMkLst>
        </pc:spChg>
        <pc:spChg chg="add mod ord">
          <ac:chgData name="QU Guannan" userId="459ef0fc5a933e81" providerId="LiveId" clId="{F5FA7714-A15B-417D-83D1-02B00AC2B12E}" dt="2021-10-11T02:44:48.186" v="4043" actId="167"/>
          <ac:spMkLst>
            <pc:docMk/>
            <pc:sldMk cId="1601436382" sldId="324"/>
            <ac:spMk id="8" creationId="{F078EE8E-163C-4442-8AD6-48258D0A541F}"/>
          </ac:spMkLst>
        </pc:spChg>
        <pc:spChg chg="add mod ord">
          <ac:chgData name="QU Guannan" userId="459ef0fc5a933e81" providerId="LiveId" clId="{F5FA7714-A15B-417D-83D1-02B00AC2B12E}" dt="2021-10-11T02:44:52.547" v="4044" actId="167"/>
          <ac:spMkLst>
            <pc:docMk/>
            <pc:sldMk cId="1601436382" sldId="324"/>
            <ac:spMk id="9" creationId="{CB5EAF2B-5483-49A6-85D5-73B0FE966132}"/>
          </ac:spMkLst>
        </pc:spChg>
        <pc:picChg chg="mod">
          <ac:chgData name="QU Guannan" userId="459ef0fc5a933e81" providerId="LiveId" clId="{F5FA7714-A15B-417D-83D1-02B00AC2B12E}" dt="2021-10-11T02:42:17.490" v="4016" actId="1076"/>
          <ac:picMkLst>
            <pc:docMk/>
            <pc:sldMk cId="1601436382" sldId="324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132506200" sldId="325"/>
        </pc:sldMkLst>
      </pc:sldChg>
      <pc:sldChg chg="addSp modSp mod">
        <pc:chgData name="QU Guannan" userId="459ef0fc5a933e81" providerId="LiveId" clId="{F5FA7714-A15B-417D-83D1-02B00AC2B12E}" dt="2021-10-11T02:54:24.489" v="4217" actId="14100"/>
        <pc:sldMkLst>
          <pc:docMk/>
          <pc:sldMk cId="4257944142" sldId="325"/>
        </pc:sldMkLst>
        <pc:spChg chg="add mod">
          <ac:chgData name="QU Guannan" userId="459ef0fc5a933e81" providerId="LiveId" clId="{F5FA7714-A15B-417D-83D1-02B00AC2B12E}" dt="2021-10-11T02:53:41.820" v="4134" actId="403"/>
          <ac:spMkLst>
            <pc:docMk/>
            <pc:sldMk cId="4257944142" sldId="325"/>
            <ac:spMk id="4" creationId="{02F3000A-17FD-40A0-A24A-D98F6A117E33}"/>
          </ac:spMkLst>
        </pc:spChg>
        <pc:spChg chg="add mod">
          <ac:chgData name="QU Guannan" userId="459ef0fc5a933e81" providerId="LiveId" clId="{F5FA7714-A15B-417D-83D1-02B00AC2B12E}" dt="2021-10-11T02:52:56.298" v="4102" actId="1582"/>
          <ac:spMkLst>
            <pc:docMk/>
            <pc:sldMk cId="4257944142" sldId="325"/>
            <ac:spMk id="5" creationId="{AB4F1354-3504-494B-BB33-FBB53E5EAAB1}"/>
          </ac:spMkLst>
        </pc:spChg>
        <pc:spChg chg="add mod">
          <ac:chgData name="QU Guannan" userId="459ef0fc5a933e81" providerId="LiveId" clId="{F5FA7714-A15B-417D-83D1-02B00AC2B12E}" dt="2021-10-11T02:53:09.104" v="4105" actId="14100"/>
          <ac:spMkLst>
            <pc:docMk/>
            <pc:sldMk cId="4257944142" sldId="325"/>
            <ac:spMk id="6" creationId="{44001828-56D6-4C34-A50C-F323D6990D1A}"/>
          </ac:spMkLst>
        </pc:spChg>
        <pc:spChg chg="add mod">
          <ac:chgData name="QU Guannan" userId="459ef0fc5a933e81" providerId="LiveId" clId="{F5FA7714-A15B-417D-83D1-02B00AC2B12E}" dt="2021-10-11T02:53:36.579" v="4132" actId="403"/>
          <ac:spMkLst>
            <pc:docMk/>
            <pc:sldMk cId="4257944142" sldId="325"/>
            <ac:spMk id="7" creationId="{8D1A7EB4-CAB9-47A7-AED8-4E4E778C84BB}"/>
          </ac:spMkLst>
        </pc:spChg>
        <pc:spChg chg="add mod">
          <ac:chgData name="QU Guannan" userId="459ef0fc5a933e81" providerId="LiveId" clId="{F5FA7714-A15B-417D-83D1-02B00AC2B12E}" dt="2021-10-11T02:54:24.489" v="4217" actId="14100"/>
          <ac:spMkLst>
            <pc:docMk/>
            <pc:sldMk cId="4257944142" sldId="325"/>
            <ac:spMk id="8" creationId="{091AD5C3-2E00-4D9D-9C1D-A7C71DC65519}"/>
          </ac:spMkLst>
        </pc:spChg>
        <pc:picChg chg="mod">
          <ac:chgData name="QU Guannan" userId="459ef0fc5a933e81" providerId="LiveId" clId="{F5FA7714-A15B-417D-83D1-02B00AC2B12E}" dt="2021-10-11T02:52:01.404" v="4046" actId="14100"/>
          <ac:picMkLst>
            <pc:docMk/>
            <pc:sldMk cId="4257944142" sldId="325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462665995" sldId="326"/>
        </pc:sldMkLst>
      </pc:sldChg>
      <pc:sldChg chg="addSp modSp mod">
        <pc:chgData name="QU Guannan" userId="459ef0fc5a933e81" providerId="LiveId" clId="{F5FA7714-A15B-417D-83D1-02B00AC2B12E}" dt="2021-10-11T02:59:06.198" v="4356" actId="1076"/>
        <pc:sldMkLst>
          <pc:docMk/>
          <pc:sldMk cId="3850984329" sldId="326"/>
        </pc:sldMkLst>
        <pc:spChg chg="add mod">
          <ac:chgData name="QU Guannan" userId="459ef0fc5a933e81" providerId="LiveId" clId="{F5FA7714-A15B-417D-83D1-02B00AC2B12E}" dt="2021-10-11T02:56:31.267" v="4241" actId="207"/>
          <ac:spMkLst>
            <pc:docMk/>
            <pc:sldMk cId="3850984329" sldId="326"/>
            <ac:spMk id="7" creationId="{B4A9AD94-CA29-4235-89E9-56F43CB5262C}"/>
          </ac:spMkLst>
        </pc:spChg>
        <pc:spChg chg="add mod">
          <ac:chgData name="QU Guannan" userId="459ef0fc5a933e81" providerId="LiveId" clId="{F5FA7714-A15B-417D-83D1-02B00AC2B12E}" dt="2021-10-11T02:56:44.782" v="4251" actId="20577"/>
          <ac:spMkLst>
            <pc:docMk/>
            <pc:sldMk cId="3850984329" sldId="326"/>
            <ac:spMk id="8" creationId="{E10E95C3-89A1-4A64-8092-6B8ADC01D5A5}"/>
          </ac:spMkLst>
        </pc:spChg>
        <pc:spChg chg="add mod">
          <ac:chgData name="QU Guannan" userId="459ef0fc5a933e81" providerId="LiveId" clId="{F5FA7714-A15B-417D-83D1-02B00AC2B12E}" dt="2021-10-11T02:57:35.102" v="4268" actId="14100"/>
          <ac:spMkLst>
            <pc:docMk/>
            <pc:sldMk cId="3850984329" sldId="326"/>
            <ac:spMk id="9" creationId="{9F7E30D3-5290-44B3-9158-E3437A1EF926}"/>
          </ac:spMkLst>
        </pc:spChg>
        <pc:spChg chg="add mod">
          <ac:chgData name="QU Guannan" userId="459ef0fc5a933e81" providerId="LiveId" clId="{F5FA7714-A15B-417D-83D1-02B00AC2B12E}" dt="2021-10-11T02:57:50.190" v="4292" actId="14100"/>
          <ac:spMkLst>
            <pc:docMk/>
            <pc:sldMk cId="3850984329" sldId="326"/>
            <ac:spMk id="10" creationId="{3DAFCEF5-36AB-4C02-904F-6261D7055B73}"/>
          </ac:spMkLst>
        </pc:spChg>
        <pc:spChg chg="add mod">
          <ac:chgData name="QU Guannan" userId="459ef0fc5a933e81" providerId="LiveId" clId="{F5FA7714-A15B-417D-83D1-02B00AC2B12E}" dt="2021-10-11T02:58:40.782" v="4319" actId="1076"/>
          <ac:spMkLst>
            <pc:docMk/>
            <pc:sldMk cId="3850984329" sldId="326"/>
            <ac:spMk id="11" creationId="{4AE83821-6FC5-4E44-9AD6-48C90889C218}"/>
          </ac:spMkLst>
        </pc:spChg>
        <pc:spChg chg="add mod">
          <ac:chgData name="QU Guannan" userId="459ef0fc5a933e81" providerId="LiveId" clId="{F5FA7714-A15B-417D-83D1-02B00AC2B12E}" dt="2021-10-11T02:59:06.198" v="4356" actId="1076"/>
          <ac:spMkLst>
            <pc:docMk/>
            <pc:sldMk cId="3850984329" sldId="326"/>
            <ac:spMk id="12" creationId="{A9CC47AD-9CF1-436B-869C-0BDBEAC1BB0D}"/>
          </ac:spMkLst>
        </pc:spChg>
        <pc:picChg chg="mod">
          <ac:chgData name="QU Guannan" userId="459ef0fc5a933e81" providerId="LiveId" clId="{F5FA7714-A15B-417D-83D1-02B00AC2B12E}" dt="2021-10-11T02:55:04.465" v="4218" actId="1076"/>
          <ac:picMkLst>
            <pc:docMk/>
            <pc:sldMk cId="3850984329" sldId="326"/>
            <ac:picMk id="3" creationId="{00000000-0000-0000-0000-000000000000}"/>
          </ac:picMkLst>
        </pc:picChg>
        <pc:cxnChg chg="add mod">
          <ac:chgData name="QU Guannan" userId="459ef0fc5a933e81" providerId="LiveId" clId="{F5FA7714-A15B-417D-83D1-02B00AC2B12E}" dt="2021-10-11T02:55:41.571" v="4227" actId="208"/>
          <ac:cxnSpMkLst>
            <pc:docMk/>
            <pc:sldMk cId="3850984329" sldId="326"/>
            <ac:cxnSpMk id="5" creationId="{6D06ECB6-793A-41C3-8375-2F3100DBFDC1}"/>
          </ac:cxnSpMkLst>
        </pc:cxnChg>
      </pc:sldChg>
      <pc:sldChg chg="addSp modSp mod">
        <pc:chgData name="QU Guannan" userId="459ef0fc5a933e81" providerId="LiveId" clId="{F5FA7714-A15B-417D-83D1-02B00AC2B12E}" dt="2021-10-11T05:17:17.518" v="4506" actId="1076"/>
        <pc:sldMkLst>
          <pc:docMk/>
          <pc:sldMk cId="562731887" sldId="327"/>
        </pc:sldMkLst>
        <pc:spChg chg="add mod">
          <ac:chgData name="QU Guannan" userId="459ef0fc5a933e81" providerId="LiveId" clId="{F5FA7714-A15B-417D-83D1-02B00AC2B12E}" dt="2021-10-11T03:01:12.404" v="4380" actId="14100"/>
          <ac:spMkLst>
            <pc:docMk/>
            <pc:sldMk cId="562731887" sldId="327"/>
            <ac:spMk id="4" creationId="{F9090268-14F8-4DD1-8C0A-A699BC43A6F9}"/>
          </ac:spMkLst>
        </pc:spChg>
        <pc:spChg chg="add mod">
          <ac:chgData name="QU Guannan" userId="459ef0fc5a933e81" providerId="LiveId" clId="{F5FA7714-A15B-417D-83D1-02B00AC2B12E}" dt="2021-10-11T03:01:20.743" v="4383" actId="20577"/>
          <ac:spMkLst>
            <pc:docMk/>
            <pc:sldMk cId="562731887" sldId="327"/>
            <ac:spMk id="5" creationId="{DA5C2DC5-1420-4A82-A277-11AA944BC262}"/>
          </ac:spMkLst>
        </pc:spChg>
        <pc:spChg chg="add mod">
          <ac:chgData name="QU Guannan" userId="459ef0fc5a933e81" providerId="LiveId" clId="{F5FA7714-A15B-417D-83D1-02B00AC2B12E}" dt="2021-10-11T05:17:17.518" v="4506" actId="1076"/>
          <ac:spMkLst>
            <pc:docMk/>
            <pc:sldMk cId="562731887" sldId="327"/>
            <ac:spMk id="6" creationId="{9BF40C18-412D-4093-B4C9-252EBADA89A8}"/>
          </ac:spMkLst>
        </pc:spChg>
        <pc:picChg chg="mod">
          <ac:chgData name="QU Guannan" userId="459ef0fc5a933e81" providerId="LiveId" clId="{F5FA7714-A15B-417D-83D1-02B00AC2B12E}" dt="2021-10-11T02:59:46.893" v="4361" actId="1076"/>
          <ac:picMkLst>
            <pc:docMk/>
            <pc:sldMk cId="562731887" sldId="327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4280506125" sldId="327"/>
        </pc:sldMkLst>
      </pc:sldChg>
      <pc:sldChg chg="addSp modSp mod">
        <pc:chgData name="QU Guannan" userId="459ef0fc5a933e81" providerId="LiveId" clId="{F5FA7714-A15B-417D-83D1-02B00AC2B12E}" dt="2021-10-11T05:39:39.811" v="5247" actId="20577"/>
        <pc:sldMkLst>
          <pc:docMk/>
          <pc:sldMk cId="2678719923" sldId="328"/>
        </pc:sldMkLst>
        <pc:spChg chg="mod">
          <ac:chgData name="QU Guannan" userId="459ef0fc5a933e81" providerId="LiveId" clId="{F5FA7714-A15B-417D-83D1-02B00AC2B12E}" dt="2021-10-11T05:19:07.508" v="4508" actId="1076"/>
          <ac:spMkLst>
            <pc:docMk/>
            <pc:sldMk cId="2678719923" sldId="328"/>
            <ac:spMk id="2" creationId="{00000000-0000-0000-0000-000000000000}"/>
          </ac:spMkLst>
        </pc:spChg>
        <pc:spChg chg="add mod">
          <ac:chgData name="QU Guannan" userId="459ef0fc5a933e81" providerId="LiveId" clId="{F5FA7714-A15B-417D-83D1-02B00AC2B12E}" dt="2021-10-11T05:39:39.811" v="5247" actId="20577"/>
          <ac:spMkLst>
            <pc:docMk/>
            <pc:sldMk cId="2678719923" sldId="328"/>
            <ac:spMk id="4" creationId="{FDD4154E-0289-4BB4-A36E-90C187D07459}"/>
          </ac:spMkLst>
        </pc:spChg>
        <pc:spChg chg="add mod">
          <ac:chgData name="QU Guannan" userId="459ef0fc5a933e81" providerId="LiveId" clId="{F5FA7714-A15B-417D-83D1-02B00AC2B12E}" dt="2021-10-11T05:27:10.831" v="4883" actId="14100"/>
          <ac:spMkLst>
            <pc:docMk/>
            <pc:sldMk cId="2678719923" sldId="328"/>
            <ac:spMk id="5" creationId="{A73F9509-2F1C-4D92-B177-C9E21C10AAAB}"/>
          </ac:spMkLst>
        </pc:spChg>
        <pc:spChg chg="add mod">
          <ac:chgData name="QU Guannan" userId="459ef0fc5a933e81" providerId="LiveId" clId="{F5FA7714-A15B-417D-83D1-02B00AC2B12E}" dt="2021-10-11T05:28:35.098" v="4951" actId="20577"/>
          <ac:spMkLst>
            <pc:docMk/>
            <pc:sldMk cId="2678719923" sldId="328"/>
            <ac:spMk id="6" creationId="{F76AD699-19DC-4788-8F42-D21384CC72F6}"/>
          </ac:spMkLst>
        </pc:spChg>
        <pc:spChg chg="add mod">
          <ac:chgData name="QU Guannan" userId="459ef0fc5a933e81" providerId="LiveId" clId="{F5FA7714-A15B-417D-83D1-02B00AC2B12E}" dt="2021-10-11T05:31:33.174" v="4993" actId="14100"/>
          <ac:spMkLst>
            <pc:docMk/>
            <pc:sldMk cId="2678719923" sldId="328"/>
            <ac:spMk id="7" creationId="{CFF2F1DC-61AA-40A5-8BEE-30D0AF8617F9}"/>
          </ac:spMkLst>
        </pc:spChg>
        <pc:spChg chg="add mod">
          <ac:chgData name="QU Guannan" userId="459ef0fc5a933e81" providerId="LiveId" clId="{F5FA7714-A15B-417D-83D1-02B00AC2B12E}" dt="2021-10-11T05:31:13.230" v="4989" actId="1076"/>
          <ac:spMkLst>
            <pc:docMk/>
            <pc:sldMk cId="2678719923" sldId="328"/>
            <ac:spMk id="8" creationId="{68913E81-4A32-47D3-B715-DD9F6DD4AEB9}"/>
          </ac:spMkLst>
        </pc:spChg>
        <pc:spChg chg="add mod">
          <ac:chgData name="QU Guannan" userId="459ef0fc5a933e81" providerId="LiveId" clId="{F5FA7714-A15B-417D-83D1-02B00AC2B12E}" dt="2021-10-11T05:31:27.621" v="4992" actId="14100"/>
          <ac:spMkLst>
            <pc:docMk/>
            <pc:sldMk cId="2678719923" sldId="328"/>
            <ac:spMk id="9" creationId="{C38C561B-7F6B-4A43-B8A6-22AA5A5B123C}"/>
          </ac:spMkLst>
        </pc:spChg>
        <pc:spChg chg="add mod">
          <ac:chgData name="QU Guannan" userId="459ef0fc5a933e81" providerId="LiveId" clId="{F5FA7714-A15B-417D-83D1-02B00AC2B12E}" dt="2021-10-11T05:32:22.672" v="5061" actId="403"/>
          <ac:spMkLst>
            <pc:docMk/>
            <pc:sldMk cId="2678719923" sldId="328"/>
            <ac:spMk id="10" creationId="{BE90CA59-93A7-407C-885B-EE7CEEF40AE9}"/>
          </ac:spMkLst>
        </pc:spChg>
        <pc:spChg chg="add mod">
          <ac:chgData name="QU Guannan" userId="459ef0fc5a933e81" providerId="LiveId" clId="{F5FA7714-A15B-417D-83D1-02B00AC2B12E}" dt="2021-10-11T05:32:41.789" v="5065" actId="1076"/>
          <ac:spMkLst>
            <pc:docMk/>
            <pc:sldMk cId="2678719923" sldId="328"/>
            <ac:spMk id="11" creationId="{50C003A7-883E-4CC5-B5F6-A6BB52FCF469}"/>
          </ac:spMkLst>
        </pc:spChg>
        <pc:spChg chg="add mod">
          <ac:chgData name="QU Guannan" userId="459ef0fc5a933e81" providerId="LiveId" clId="{F5FA7714-A15B-417D-83D1-02B00AC2B12E}" dt="2021-10-11T05:33:17.013" v="5089" actId="20577"/>
          <ac:spMkLst>
            <pc:docMk/>
            <pc:sldMk cId="2678719923" sldId="328"/>
            <ac:spMk id="12" creationId="{BE3D7637-9F5B-49FB-95AB-AAA1902C5E39}"/>
          </ac:spMkLst>
        </pc:spChg>
        <pc:spChg chg="add mod">
          <ac:chgData name="QU Guannan" userId="459ef0fc5a933e81" providerId="LiveId" clId="{F5FA7714-A15B-417D-83D1-02B00AC2B12E}" dt="2021-10-11T05:37:50.572" v="5091" actId="1076"/>
          <ac:spMkLst>
            <pc:docMk/>
            <pc:sldMk cId="2678719923" sldId="328"/>
            <ac:spMk id="13" creationId="{CB8ED44C-DC54-4700-8F01-0A07EFB2206E}"/>
          </ac:spMkLst>
        </pc:spChg>
        <pc:spChg chg="add mod">
          <ac:chgData name="QU Guannan" userId="459ef0fc5a933e81" providerId="LiveId" clId="{F5FA7714-A15B-417D-83D1-02B00AC2B12E}" dt="2021-10-11T05:38:17.488" v="5128" actId="20577"/>
          <ac:spMkLst>
            <pc:docMk/>
            <pc:sldMk cId="2678719923" sldId="328"/>
            <ac:spMk id="14" creationId="{6AC26731-EFE2-4A2D-B11D-5E1C74F237E8}"/>
          </ac:spMkLst>
        </pc:spChg>
        <pc:spChg chg="add mod">
          <ac:chgData name="QU Guannan" userId="459ef0fc5a933e81" providerId="LiveId" clId="{F5FA7714-A15B-417D-83D1-02B00AC2B12E}" dt="2021-10-11T05:38:38.266" v="5130" actId="1076"/>
          <ac:spMkLst>
            <pc:docMk/>
            <pc:sldMk cId="2678719923" sldId="328"/>
            <ac:spMk id="15" creationId="{A55CBD09-E977-4793-A3A6-13E316440273}"/>
          </ac:spMkLst>
        </pc:spChg>
        <pc:spChg chg="add mod">
          <ac:chgData name="QU Guannan" userId="459ef0fc5a933e81" providerId="LiveId" clId="{F5FA7714-A15B-417D-83D1-02B00AC2B12E}" dt="2021-10-11T05:39:17.329" v="5210" actId="14100"/>
          <ac:spMkLst>
            <pc:docMk/>
            <pc:sldMk cId="2678719923" sldId="328"/>
            <ac:spMk id="16" creationId="{56560804-ED49-46FB-96F5-47C1D1DB5126}"/>
          </ac:spMkLst>
        </pc:spChg>
        <pc:picChg chg="mod">
          <ac:chgData name="QU Guannan" userId="459ef0fc5a933e81" providerId="LiveId" clId="{F5FA7714-A15B-417D-83D1-02B00AC2B12E}" dt="2021-10-11T05:32:34.689" v="5064" actId="1076"/>
          <ac:picMkLst>
            <pc:docMk/>
            <pc:sldMk cId="2678719923" sldId="328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540994272" sldId="328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400577959" sldId="329"/>
        </pc:sldMkLst>
      </pc:sldChg>
      <pc:sldChg chg="addSp modSp mod">
        <pc:chgData name="QU Guannan" userId="459ef0fc5a933e81" providerId="LiveId" clId="{F5FA7714-A15B-417D-83D1-02B00AC2B12E}" dt="2021-10-11T06:04:10.787" v="5299" actId="1076"/>
        <pc:sldMkLst>
          <pc:docMk/>
          <pc:sldMk cId="996686558" sldId="329"/>
        </pc:sldMkLst>
        <pc:spChg chg="mod">
          <ac:chgData name="QU Guannan" userId="459ef0fc5a933e81" providerId="LiveId" clId="{F5FA7714-A15B-417D-83D1-02B00AC2B12E}" dt="2021-10-11T06:03:42.941" v="5270" actId="27636"/>
          <ac:spMkLst>
            <pc:docMk/>
            <pc:sldMk cId="996686558" sldId="329"/>
            <ac:spMk id="2" creationId="{00000000-0000-0000-0000-000000000000}"/>
          </ac:spMkLst>
        </pc:spChg>
        <pc:spChg chg="add mod">
          <ac:chgData name="QU Guannan" userId="459ef0fc5a933e81" providerId="LiveId" clId="{F5FA7714-A15B-417D-83D1-02B00AC2B12E}" dt="2021-10-11T05:58:27.527" v="5266" actId="14100"/>
          <ac:spMkLst>
            <pc:docMk/>
            <pc:sldMk cId="996686558" sldId="329"/>
            <ac:spMk id="4" creationId="{8021E7A2-033F-4F2B-A0D7-CE95FA2E0ED2}"/>
          </ac:spMkLst>
        </pc:spChg>
        <pc:spChg chg="add mod">
          <ac:chgData name="QU Guannan" userId="459ef0fc5a933e81" providerId="LiveId" clId="{F5FA7714-A15B-417D-83D1-02B00AC2B12E}" dt="2021-10-11T05:58:10.880" v="5263" actId="1076"/>
          <ac:spMkLst>
            <pc:docMk/>
            <pc:sldMk cId="996686558" sldId="329"/>
            <ac:spMk id="5" creationId="{D0BB5B56-8A20-481B-9372-7D8846B24249}"/>
          </ac:spMkLst>
        </pc:spChg>
        <pc:spChg chg="add mod">
          <ac:chgData name="QU Guannan" userId="459ef0fc5a933e81" providerId="LiveId" clId="{F5FA7714-A15B-417D-83D1-02B00AC2B12E}" dt="2021-10-11T05:58:23.591" v="5265" actId="14100"/>
          <ac:spMkLst>
            <pc:docMk/>
            <pc:sldMk cId="996686558" sldId="329"/>
            <ac:spMk id="6" creationId="{397B1DF6-7518-4C2D-B73A-191B033DD79A}"/>
          </ac:spMkLst>
        </pc:spChg>
        <pc:spChg chg="add mod">
          <ac:chgData name="QU Guannan" userId="459ef0fc5a933e81" providerId="LiveId" clId="{F5FA7714-A15B-417D-83D1-02B00AC2B12E}" dt="2021-10-11T06:04:10.787" v="5299" actId="1076"/>
          <ac:spMkLst>
            <pc:docMk/>
            <pc:sldMk cId="996686558" sldId="329"/>
            <ac:spMk id="7" creationId="{F24598F7-67DE-444D-B2B1-8C4A950585EF}"/>
          </ac:spMkLst>
        </pc:spChg>
        <pc:picChg chg="mod">
          <ac:chgData name="QU Guannan" userId="459ef0fc5a933e81" providerId="LiveId" clId="{F5FA7714-A15B-417D-83D1-02B00AC2B12E}" dt="2021-10-11T05:56:38.556" v="5256" actId="1076"/>
          <ac:picMkLst>
            <pc:docMk/>
            <pc:sldMk cId="996686558" sldId="329"/>
            <ac:picMk id="3" creationId="{00000000-0000-0000-0000-000000000000}"/>
          </ac:picMkLst>
        </pc:picChg>
      </pc:sldChg>
      <pc:sldChg chg="addSp modSp mod">
        <pc:chgData name="QU Guannan" userId="459ef0fc5a933e81" providerId="LiveId" clId="{F5FA7714-A15B-417D-83D1-02B00AC2B12E}" dt="2021-10-11T06:05:22.876" v="5380" actId="1076"/>
        <pc:sldMkLst>
          <pc:docMk/>
          <pc:sldMk cId="381570126" sldId="330"/>
        </pc:sldMkLst>
        <pc:spChg chg="add mod">
          <ac:chgData name="QU Guannan" userId="459ef0fc5a933e81" providerId="LiveId" clId="{F5FA7714-A15B-417D-83D1-02B00AC2B12E}" dt="2021-10-11T06:05:22.876" v="5380" actId="1076"/>
          <ac:spMkLst>
            <pc:docMk/>
            <pc:sldMk cId="381570126" sldId="330"/>
            <ac:spMk id="4" creationId="{3FF79844-F9C0-4C85-84B9-94977E05D567}"/>
          </ac:spMkLst>
        </pc:spChg>
        <pc:picChg chg="mod">
          <ac:chgData name="QU Guannan" userId="459ef0fc5a933e81" providerId="LiveId" clId="{F5FA7714-A15B-417D-83D1-02B00AC2B12E}" dt="2021-10-11T06:04:34.841" v="5302" actId="1076"/>
          <ac:picMkLst>
            <pc:docMk/>
            <pc:sldMk cId="381570126" sldId="330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081010821" sldId="330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042693663" sldId="331"/>
        </pc:sldMkLst>
      </pc:sldChg>
      <pc:sldChg chg="addSp modSp mod">
        <pc:chgData name="QU Guannan" userId="459ef0fc5a933e81" providerId="LiveId" clId="{F5FA7714-A15B-417D-83D1-02B00AC2B12E}" dt="2021-10-11T06:07:26.739" v="5646" actId="20577"/>
        <pc:sldMkLst>
          <pc:docMk/>
          <pc:sldMk cId="4066120211" sldId="331"/>
        </pc:sldMkLst>
        <pc:spChg chg="add mod">
          <ac:chgData name="QU Guannan" userId="459ef0fc5a933e81" providerId="LiveId" clId="{F5FA7714-A15B-417D-83D1-02B00AC2B12E}" dt="2021-10-11T06:07:26.739" v="5646" actId="20577"/>
          <ac:spMkLst>
            <pc:docMk/>
            <pc:sldMk cId="4066120211" sldId="331"/>
            <ac:spMk id="4" creationId="{B475E04B-693A-46CB-9F1E-B5F4694B32E2}"/>
          </ac:spMkLst>
        </pc:spChg>
        <pc:picChg chg="mod">
          <ac:chgData name="QU Guannan" userId="459ef0fc5a933e81" providerId="LiveId" clId="{F5FA7714-A15B-417D-83D1-02B00AC2B12E}" dt="2021-10-11T06:06:01.818" v="5383" actId="1076"/>
          <ac:picMkLst>
            <pc:docMk/>
            <pc:sldMk cId="4066120211" sldId="331"/>
            <ac:picMk id="3" creationId="{00000000-0000-0000-0000-00000000000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860126114" sldId="332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768345409" sldId="333"/>
        </pc:sldMkLst>
      </pc:sldChg>
      <pc:sldChg chg="addSp delSp modSp mod">
        <pc:chgData name="QU Guannan" userId="459ef0fc5a933e81" providerId="LiveId" clId="{F5FA7714-A15B-417D-83D1-02B00AC2B12E}" dt="2021-10-11T06:21:14.506" v="5912" actId="14100"/>
        <pc:sldMkLst>
          <pc:docMk/>
          <pc:sldMk cId="446008159" sldId="334"/>
        </pc:sldMkLst>
        <pc:spChg chg="add mod">
          <ac:chgData name="QU Guannan" userId="459ef0fc5a933e81" providerId="LiveId" clId="{F5FA7714-A15B-417D-83D1-02B00AC2B12E}" dt="2021-10-11T06:10:30.750" v="5738" actId="20577"/>
          <ac:spMkLst>
            <pc:docMk/>
            <pc:sldMk cId="446008159" sldId="334"/>
            <ac:spMk id="4" creationId="{446147EE-997F-4F29-BF77-EA54A01F4686}"/>
          </ac:spMkLst>
        </pc:spChg>
        <pc:spChg chg="add mod">
          <ac:chgData name="QU Guannan" userId="459ef0fc5a933e81" providerId="LiveId" clId="{F5FA7714-A15B-417D-83D1-02B00AC2B12E}" dt="2021-10-11T06:11:05.143" v="5743" actId="14100"/>
          <ac:spMkLst>
            <pc:docMk/>
            <pc:sldMk cId="446008159" sldId="334"/>
            <ac:spMk id="5" creationId="{2E4C3B15-7531-419C-AB71-7B1231DCC941}"/>
          </ac:spMkLst>
        </pc:spChg>
        <pc:spChg chg="add mod">
          <ac:chgData name="QU Guannan" userId="459ef0fc5a933e81" providerId="LiveId" clId="{F5FA7714-A15B-417D-83D1-02B00AC2B12E}" dt="2021-10-11T06:13:24.753" v="5765" actId="14100"/>
          <ac:spMkLst>
            <pc:docMk/>
            <pc:sldMk cId="446008159" sldId="334"/>
            <ac:spMk id="6" creationId="{5881B80B-F943-424D-9D48-57E27506EA9A}"/>
          </ac:spMkLst>
        </pc:spChg>
        <pc:spChg chg="add mod">
          <ac:chgData name="QU Guannan" userId="459ef0fc5a933e81" providerId="LiveId" clId="{F5FA7714-A15B-417D-83D1-02B00AC2B12E}" dt="2021-10-11T06:14:16.310" v="5784" actId="1076"/>
          <ac:spMkLst>
            <pc:docMk/>
            <pc:sldMk cId="446008159" sldId="334"/>
            <ac:spMk id="7" creationId="{5AB9DD16-A00D-49AD-91ED-7008F914C624}"/>
          </ac:spMkLst>
        </pc:spChg>
        <pc:spChg chg="add mod">
          <ac:chgData name="QU Guannan" userId="459ef0fc5a933e81" providerId="LiveId" clId="{F5FA7714-A15B-417D-83D1-02B00AC2B12E}" dt="2021-10-11T06:14:29.837" v="5794" actId="20577"/>
          <ac:spMkLst>
            <pc:docMk/>
            <pc:sldMk cId="446008159" sldId="334"/>
            <ac:spMk id="8" creationId="{5C76559D-54EE-49B9-8FFF-B7AFA6A5587D}"/>
          </ac:spMkLst>
        </pc:spChg>
        <pc:spChg chg="add del mod">
          <ac:chgData name="QU Guannan" userId="459ef0fc5a933e81" providerId="LiveId" clId="{F5FA7714-A15B-417D-83D1-02B00AC2B12E}" dt="2021-10-11T06:19:48.091" v="5869" actId="478"/>
          <ac:spMkLst>
            <pc:docMk/>
            <pc:sldMk cId="446008159" sldId="334"/>
            <ac:spMk id="15" creationId="{B6A33023-C40B-4079-8B10-A0A84D688E03}"/>
          </ac:spMkLst>
        </pc:spChg>
        <pc:spChg chg="add mod">
          <ac:chgData name="QU Guannan" userId="459ef0fc5a933e81" providerId="LiveId" clId="{F5FA7714-A15B-417D-83D1-02B00AC2B12E}" dt="2021-10-11T06:18:50.501" v="5841" actId="14100"/>
          <ac:spMkLst>
            <pc:docMk/>
            <pc:sldMk cId="446008159" sldId="334"/>
            <ac:spMk id="16" creationId="{69DAB3D6-CEBA-4083-A077-BD24DF07D923}"/>
          </ac:spMkLst>
        </pc:spChg>
        <pc:spChg chg="add mod">
          <ac:chgData name="QU Guannan" userId="459ef0fc5a933e81" providerId="LiveId" clId="{F5FA7714-A15B-417D-83D1-02B00AC2B12E}" dt="2021-10-11T06:19:11.998" v="5859" actId="20577"/>
          <ac:spMkLst>
            <pc:docMk/>
            <pc:sldMk cId="446008159" sldId="334"/>
            <ac:spMk id="17" creationId="{3B4EEEA7-1DA4-44E3-981E-1DC88EF3279C}"/>
          </ac:spMkLst>
        </pc:spChg>
        <pc:spChg chg="add mod">
          <ac:chgData name="QU Guannan" userId="459ef0fc5a933e81" providerId="LiveId" clId="{F5FA7714-A15B-417D-83D1-02B00AC2B12E}" dt="2021-10-11T06:19:51.332" v="5870" actId="14100"/>
          <ac:spMkLst>
            <pc:docMk/>
            <pc:sldMk cId="446008159" sldId="334"/>
            <ac:spMk id="18" creationId="{5721213A-A15B-47FC-B079-4FE10A4AC51B}"/>
          </ac:spMkLst>
        </pc:spChg>
        <pc:spChg chg="add mod">
          <ac:chgData name="QU Guannan" userId="459ef0fc5a933e81" providerId="LiveId" clId="{F5FA7714-A15B-417D-83D1-02B00AC2B12E}" dt="2021-10-11T06:20:03.196" v="5873" actId="14100"/>
          <ac:spMkLst>
            <pc:docMk/>
            <pc:sldMk cId="446008159" sldId="334"/>
            <ac:spMk id="19" creationId="{9756163A-68EC-4446-A32E-914EF0E18688}"/>
          </ac:spMkLst>
        </pc:spChg>
        <pc:spChg chg="add mod">
          <ac:chgData name="QU Guannan" userId="459ef0fc5a933e81" providerId="LiveId" clId="{F5FA7714-A15B-417D-83D1-02B00AC2B12E}" dt="2021-10-11T06:21:14.506" v="5912" actId="14100"/>
          <ac:spMkLst>
            <pc:docMk/>
            <pc:sldMk cId="446008159" sldId="334"/>
            <ac:spMk id="20" creationId="{90057877-145C-43D8-B26E-E82FB845F0E8}"/>
          </ac:spMkLst>
        </pc:spChg>
        <pc:picChg chg="mod">
          <ac:chgData name="QU Guannan" userId="459ef0fc5a933e81" providerId="LiveId" clId="{F5FA7714-A15B-417D-83D1-02B00AC2B12E}" dt="2021-10-11T06:08:16.681" v="5651" actId="1076"/>
          <ac:picMkLst>
            <pc:docMk/>
            <pc:sldMk cId="446008159" sldId="334"/>
            <ac:picMk id="3" creationId="{00000000-0000-0000-0000-000000000000}"/>
          </ac:picMkLst>
        </pc:picChg>
        <pc:cxnChg chg="add del mod">
          <ac:chgData name="QU Guannan" userId="459ef0fc5a933e81" providerId="LiveId" clId="{F5FA7714-A15B-417D-83D1-02B00AC2B12E}" dt="2021-10-11T06:19:28.714" v="5861" actId="478"/>
          <ac:cxnSpMkLst>
            <pc:docMk/>
            <pc:sldMk cId="446008159" sldId="334"/>
            <ac:cxnSpMk id="10" creationId="{81EEEAFB-79F7-4B99-86FF-7DC0C1B4B89C}"/>
          </ac:cxnSpMkLst>
        </pc:cxnChg>
        <pc:cxnChg chg="add del mod">
          <ac:chgData name="QU Guannan" userId="459ef0fc5a933e81" providerId="LiveId" clId="{F5FA7714-A15B-417D-83D1-02B00AC2B12E}" dt="2021-10-11T06:19:29.754" v="5862" actId="478"/>
          <ac:cxnSpMkLst>
            <pc:docMk/>
            <pc:sldMk cId="446008159" sldId="334"/>
            <ac:cxnSpMk id="11" creationId="{5726F0DF-E6CD-4FBF-9E06-0548F5583648}"/>
          </ac:cxnSpMkLst>
        </pc:cxn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502700779" sldId="334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096211946" sldId="33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491918182" sldId="336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40777404" sldId="337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025442018" sldId="338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563064391" sldId="339"/>
        </pc:sldMkLst>
      </pc:sldChg>
      <pc:sldChg chg="addSp delSp modSp new mod">
        <pc:chgData name="QU Guannan" userId="459ef0fc5a933e81" providerId="LiveId" clId="{F5FA7714-A15B-417D-83D1-02B00AC2B12E}" dt="2021-10-11T01:39:56.259" v="2109" actId="14100"/>
        <pc:sldMkLst>
          <pc:docMk/>
          <pc:sldMk cId="3888400966" sldId="340"/>
        </pc:sldMkLst>
        <pc:spChg chg="del">
          <ac:chgData name="QU Guannan" userId="459ef0fc5a933e81" providerId="LiveId" clId="{F5FA7714-A15B-417D-83D1-02B00AC2B12E}" dt="2021-10-11T01:22:53.345" v="1395" actId="478"/>
          <ac:spMkLst>
            <pc:docMk/>
            <pc:sldMk cId="3888400966" sldId="340"/>
            <ac:spMk id="2" creationId="{82C6C3F1-EAED-4847-90A4-E5A1985E0ABB}"/>
          </ac:spMkLst>
        </pc:spChg>
        <pc:spChg chg="add mod ord">
          <ac:chgData name="QU Guannan" userId="459ef0fc5a933e81" providerId="LiveId" clId="{F5FA7714-A15B-417D-83D1-02B00AC2B12E}" dt="2021-10-11T01:31:56.999" v="1539" actId="14100"/>
          <ac:spMkLst>
            <pc:docMk/>
            <pc:sldMk cId="3888400966" sldId="340"/>
            <ac:spMk id="4" creationId="{98ABA9FD-4261-4C1B-8E6C-EE5C385A3E4D}"/>
          </ac:spMkLst>
        </pc:spChg>
        <pc:spChg chg="add mod">
          <ac:chgData name="QU Guannan" userId="459ef0fc5a933e81" providerId="LiveId" clId="{F5FA7714-A15B-417D-83D1-02B00AC2B12E}" dt="2021-10-11T01:30:49.481" v="1525" actId="164"/>
          <ac:spMkLst>
            <pc:docMk/>
            <pc:sldMk cId="3888400966" sldId="340"/>
            <ac:spMk id="5" creationId="{D6CD40C4-9E95-4120-BAD3-5A41430B773B}"/>
          </ac:spMkLst>
        </pc:spChg>
        <pc:spChg chg="add mod">
          <ac:chgData name="QU Guannan" userId="459ef0fc5a933e81" providerId="LiveId" clId="{F5FA7714-A15B-417D-83D1-02B00AC2B12E}" dt="2021-10-11T01:30:49.481" v="1525" actId="164"/>
          <ac:spMkLst>
            <pc:docMk/>
            <pc:sldMk cId="3888400966" sldId="340"/>
            <ac:spMk id="7" creationId="{E82444FA-8C2D-49E3-BDE2-E5EF0D7769B9}"/>
          </ac:spMkLst>
        </pc:spChg>
        <pc:spChg chg="add mod">
          <ac:chgData name="QU Guannan" userId="459ef0fc5a933e81" providerId="LiveId" clId="{F5FA7714-A15B-417D-83D1-02B00AC2B12E}" dt="2021-10-11T01:30:49.481" v="1525" actId="164"/>
          <ac:spMkLst>
            <pc:docMk/>
            <pc:sldMk cId="3888400966" sldId="340"/>
            <ac:spMk id="8" creationId="{53E53485-75EB-4D85-9D05-3F16B3E55015}"/>
          </ac:spMkLst>
        </pc:spChg>
        <pc:spChg chg="add mod">
          <ac:chgData name="QU Guannan" userId="459ef0fc5a933e81" providerId="LiveId" clId="{F5FA7714-A15B-417D-83D1-02B00AC2B12E}" dt="2021-10-11T01:30:49.481" v="1525" actId="164"/>
          <ac:spMkLst>
            <pc:docMk/>
            <pc:sldMk cId="3888400966" sldId="340"/>
            <ac:spMk id="9" creationId="{0D0A9A41-A73C-4649-B033-CCCA7F4167F1}"/>
          </ac:spMkLst>
        </pc:spChg>
        <pc:spChg chg="add mod">
          <ac:chgData name="QU Guannan" userId="459ef0fc5a933e81" providerId="LiveId" clId="{F5FA7714-A15B-417D-83D1-02B00AC2B12E}" dt="2021-10-11T01:30:49.481" v="1525" actId="164"/>
          <ac:spMkLst>
            <pc:docMk/>
            <pc:sldMk cId="3888400966" sldId="340"/>
            <ac:spMk id="10" creationId="{ABF7189A-ADC6-4030-AA7A-20DF47732455}"/>
          </ac:spMkLst>
        </pc:spChg>
        <pc:spChg chg="add mod">
          <ac:chgData name="QU Guannan" userId="459ef0fc5a933e81" providerId="LiveId" clId="{F5FA7714-A15B-417D-83D1-02B00AC2B12E}" dt="2021-10-11T01:30:49.481" v="1525" actId="164"/>
          <ac:spMkLst>
            <pc:docMk/>
            <pc:sldMk cId="3888400966" sldId="340"/>
            <ac:spMk id="11" creationId="{1CB41D2D-8C66-48E9-94E2-19A6DAD4BAFC}"/>
          </ac:spMkLst>
        </pc:spChg>
        <pc:spChg chg="add mod ord">
          <ac:chgData name="QU Guannan" userId="459ef0fc5a933e81" providerId="LiveId" clId="{F5FA7714-A15B-417D-83D1-02B00AC2B12E}" dt="2021-10-11T01:35:37.805" v="2017" actId="14100"/>
          <ac:spMkLst>
            <pc:docMk/>
            <pc:sldMk cId="3888400966" sldId="340"/>
            <ac:spMk id="12" creationId="{E74B853E-1432-4783-BE15-610EB6F8A21A}"/>
          </ac:spMkLst>
        </pc:spChg>
        <pc:spChg chg="add mod">
          <ac:chgData name="QU Guannan" userId="459ef0fc5a933e81" providerId="LiveId" clId="{F5FA7714-A15B-417D-83D1-02B00AC2B12E}" dt="2021-10-11T01:30:49.481" v="1525" actId="164"/>
          <ac:spMkLst>
            <pc:docMk/>
            <pc:sldMk cId="3888400966" sldId="340"/>
            <ac:spMk id="13" creationId="{304027FC-FB2E-4E59-8BB4-C91219FABC32}"/>
          </ac:spMkLst>
        </pc:spChg>
        <pc:spChg chg="add mod">
          <ac:chgData name="QU Guannan" userId="459ef0fc5a933e81" providerId="LiveId" clId="{F5FA7714-A15B-417D-83D1-02B00AC2B12E}" dt="2021-10-11T01:39:13.636" v="2022" actId="14100"/>
          <ac:spMkLst>
            <pc:docMk/>
            <pc:sldMk cId="3888400966" sldId="340"/>
            <ac:spMk id="15" creationId="{A104D6F0-B28F-4D26-A830-AAC2E207990A}"/>
          </ac:spMkLst>
        </pc:spChg>
        <pc:spChg chg="add mod">
          <ac:chgData name="QU Guannan" userId="459ef0fc5a933e81" providerId="LiveId" clId="{F5FA7714-A15B-417D-83D1-02B00AC2B12E}" dt="2021-10-11T01:39:56.259" v="2109" actId="14100"/>
          <ac:spMkLst>
            <pc:docMk/>
            <pc:sldMk cId="3888400966" sldId="340"/>
            <ac:spMk id="16" creationId="{820F9019-68B4-4ED8-964C-2357EB2A2B84}"/>
          </ac:spMkLst>
        </pc:spChg>
        <pc:grpChg chg="add mod">
          <ac:chgData name="QU Guannan" userId="459ef0fc5a933e81" providerId="LiveId" clId="{F5FA7714-A15B-417D-83D1-02B00AC2B12E}" dt="2021-10-11T01:31:53.210" v="1538" actId="1076"/>
          <ac:grpSpMkLst>
            <pc:docMk/>
            <pc:sldMk cId="3888400966" sldId="340"/>
            <ac:grpSpMk id="14" creationId="{A27655CF-EA51-4E5E-BB0F-E305F8911ABD}"/>
          </ac:grpSpMkLst>
        </pc:grpChg>
        <pc:picChg chg="add mod">
          <ac:chgData name="QU Guannan" userId="459ef0fc5a933e81" providerId="LiveId" clId="{F5FA7714-A15B-417D-83D1-02B00AC2B12E}" dt="2021-10-11T01:30:49.481" v="1525" actId="164"/>
          <ac:picMkLst>
            <pc:docMk/>
            <pc:sldMk cId="3888400966" sldId="340"/>
            <ac:picMk id="3" creationId="{7C06DDA6-F209-477F-BE00-6FD700B800A4}"/>
          </ac:picMkLst>
        </pc:picChg>
        <pc:picChg chg="add del mod">
          <ac:chgData name="QU Guannan" userId="459ef0fc5a933e81" providerId="LiveId" clId="{F5FA7714-A15B-417D-83D1-02B00AC2B12E}" dt="2021-10-11T01:25:07.261" v="1415"/>
          <ac:picMkLst>
            <pc:docMk/>
            <pc:sldMk cId="3888400966" sldId="340"/>
            <ac:picMk id="6" creationId="{A42AE091-5FD7-4D8F-827F-6385379769D8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899566536" sldId="341"/>
        </pc:sldMkLst>
      </pc:sldChg>
      <pc:sldChg chg="modSp mod">
        <pc:chgData name="QU Guannan" userId="459ef0fc5a933e81" providerId="LiveId" clId="{F5FA7714-A15B-417D-83D1-02B00AC2B12E}" dt="2021-10-18T23:24:25.408" v="6248" actId="20577"/>
        <pc:sldMkLst>
          <pc:docMk/>
          <pc:sldMk cId="2096211946" sldId="341"/>
        </pc:sldMkLst>
        <pc:spChg chg="mod">
          <ac:chgData name="QU Guannan" userId="459ef0fc5a933e81" providerId="LiveId" clId="{F5FA7714-A15B-417D-83D1-02B00AC2B12E}" dt="2021-10-11T06:46:26.835" v="5960" actId="20577"/>
          <ac:spMkLst>
            <pc:docMk/>
            <pc:sldMk cId="2096211946" sldId="341"/>
            <ac:spMk id="2" creationId="{00000000-0000-0000-0000-000000000000}"/>
          </ac:spMkLst>
        </pc:spChg>
        <pc:spChg chg="mod">
          <ac:chgData name="QU Guannan" userId="459ef0fc5a933e81" providerId="LiveId" clId="{F5FA7714-A15B-417D-83D1-02B00AC2B12E}" dt="2021-10-18T23:24:25.408" v="6248" actId="20577"/>
          <ac:spMkLst>
            <pc:docMk/>
            <pc:sldMk cId="2096211946" sldId="341"/>
            <ac:spMk id="3" creationId="{00000000-0000-0000-0000-000000000000}"/>
          </ac:spMkLst>
        </pc:spChg>
      </pc:sldChg>
      <pc:sldChg chg="new del">
        <pc:chgData name="QU Guannan" userId="459ef0fc5a933e81" providerId="LiveId" clId="{F5FA7714-A15B-417D-83D1-02B00AC2B12E}" dt="2021-10-11T06:35:38.626" v="5920" actId="47"/>
        <pc:sldMkLst>
          <pc:docMk/>
          <pc:sldMk cId="3405172067" sldId="341"/>
        </pc:sldMkLst>
      </pc:sldChg>
      <pc:sldChg chg="modSp add mod">
        <pc:chgData name="QU Guannan" userId="459ef0fc5a933e81" providerId="LiveId" clId="{F5FA7714-A15B-417D-83D1-02B00AC2B12E}" dt="2021-10-11T06:46:21.522" v="5957" actId="20577"/>
        <pc:sldMkLst>
          <pc:docMk/>
          <pc:sldMk cId="3502700779" sldId="342"/>
        </pc:sldMkLst>
        <pc:spChg chg="mod">
          <ac:chgData name="QU Guannan" userId="459ef0fc5a933e81" providerId="LiveId" clId="{F5FA7714-A15B-417D-83D1-02B00AC2B12E}" dt="2021-10-11T06:46:21.522" v="5957" actId="20577"/>
          <ac:spMkLst>
            <pc:docMk/>
            <pc:sldMk cId="3502700779" sldId="342"/>
            <ac:spMk id="2" creationId="{00000000-0000-0000-0000-000000000000}"/>
          </ac:spMkLst>
        </pc:sp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4238173573" sldId="342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854516464" sldId="34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176019727" sldId="344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599919714" sldId="345"/>
        </pc:sldMkLst>
      </pc:sldChg>
      <pc:sldChg chg="addSp delSp modSp new mod">
        <pc:chgData name="QU Guannan" userId="459ef0fc5a933e81" providerId="LiveId" clId="{F5FA7714-A15B-417D-83D1-02B00AC2B12E}" dt="2021-10-18T23:52:49.682" v="6466" actId="21"/>
        <pc:sldMkLst>
          <pc:docMk/>
          <pc:sldMk cId="1102091313" sldId="346"/>
        </pc:sldMkLst>
        <pc:spChg chg="add del mod">
          <ac:chgData name="QU Guannan" userId="459ef0fc5a933e81" providerId="LiveId" clId="{F5FA7714-A15B-417D-83D1-02B00AC2B12E}" dt="2021-10-18T23:52:49.682" v="6466" actId="21"/>
          <ac:spMkLst>
            <pc:docMk/>
            <pc:sldMk cId="1102091313" sldId="346"/>
            <ac:spMk id="10" creationId="{3C6261B2-AC0D-411B-AAF3-84717224BD0D}"/>
          </ac:spMkLst>
        </pc:spChg>
        <pc:picChg chg="add mod">
          <ac:chgData name="QU Guannan" userId="459ef0fc5a933e81" providerId="LiveId" clId="{F5FA7714-A15B-417D-83D1-02B00AC2B12E}" dt="2021-10-18T23:52:46.708" v="6465" actId="1076"/>
          <ac:picMkLst>
            <pc:docMk/>
            <pc:sldMk cId="1102091313" sldId="346"/>
            <ac:picMk id="3" creationId="{F9EFED6D-971A-4C25-80CB-D286F722DCA9}"/>
          </ac:picMkLst>
        </pc:picChg>
        <pc:picChg chg="add del mod">
          <ac:chgData name="QU Guannan" userId="459ef0fc5a933e81" providerId="LiveId" clId="{F5FA7714-A15B-417D-83D1-02B00AC2B12E}" dt="2021-10-18T23:32:23.923" v="6263" actId="21"/>
          <ac:picMkLst>
            <pc:docMk/>
            <pc:sldMk cId="1102091313" sldId="346"/>
            <ac:picMk id="5" creationId="{BEAE8296-61AD-492F-8288-4F7455D2B2F9}"/>
          </ac:picMkLst>
        </pc:picChg>
        <pc:picChg chg="add del mod">
          <ac:chgData name="QU Guannan" userId="459ef0fc5a933e81" providerId="LiveId" clId="{F5FA7714-A15B-417D-83D1-02B00AC2B12E}" dt="2021-10-18T23:32:02.966" v="6259" actId="21"/>
          <ac:picMkLst>
            <pc:docMk/>
            <pc:sldMk cId="1102091313" sldId="346"/>
            <ac:picMk id="6" creationId="{0AAE813D-BD99-4536-82E6-7AC64D288708}"/>
          </ac:picMkLst>
        </pc:picChg>
        <pc:picChg chg="add del mod">
          <ac:chgData name="QU Guannan" userId="459ef0fc5a933e81" providerId="LiveId" clId="{F5FA7714-A15B-417D-83D1-02B00AC2B12E}" dt="2021-10-18T23:52:05.409" v="6459" actId="478"/>
          <ac:picMkLst>
            <pc:docMk/>
            <pc:sldMk cId="1102091313" sldId="346"/>
            <ac:picMk id="8" creationId="{8201B367-3667-442B-9D7A-3CA280201DAF}"/>
          </ac:picMkLst>
        </pc:picChg>
        <pc:picChg chg="add del mod">
          <ac:chgData name="QU Guannan" userId="459ef0fc5a933e81" providerId="LiveId" clId="{F5FA7714-A15B-417D-83D1-02B00AC2B12E}" dt="2021-10-18T23:52:02.389" v="6458" actId="21"/>
          <ac:picMkLst>
            <pc:docMk/>
            <pc:sldMk cId="1102091313" sldId="346"/>
            <ac:picMk id="12" creationId="{FDAC022C-4FF4-4742-A399-49BF761B5417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036974820" sldId="346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817837964" sldId="347"/>
        </pc:sldMkLst>
      </pc:sldChg>
      <pc:sldChg chg="addSp delSp modSp new mod">
        <pc:chgData name="QU Guannan" userId="459ef0fc5a933e81" providerId="LiveId" clId="{F5FA7714-A15B-417D-83D1-02B00AC2B12E}" dt="2021-10-19T00:17:59.676" v="6769" actId="207"/>
        <pc:sldMkLst>
          <pc:docMk/>
          <pc:sldMk cId="1768232426" sldId="347"/>
        </pc:sldMkLst>
        <pc:spChg chg="add mod">
          <ac:chgData name="QU Guannan" userId="459ef0fc5a933e81" providerId="LiveId" clId="{F5FA7714-A15B-417D-83D1-02B00AC2B12E}" dt="2021-10-19T00:17:59.676" v="6769" actId="207"/>
          <ac:spMkLst>
            <pc:docMk/>
            <pc:sldMk cId="1768232426" sldId="347"/>
            <ac:spMk id="3" creationId="{831DF543-26F7-4633-9157-69CDC7E0607A}"/>
          </ac:spMkLst>
        </pc:spChg>
        <pc:spChg chg="add mod">
          <ac:chgData name="QU Guannan" userId="459ef0fc5a933e81" providerId="LiveId" clId="{F5FA7714-A15B-417D-83D1-02B00AC2B12E}" dt="2021-10-19T00:17:56.328" v="6768" actId="14100"/>
          <ac:spMkLst>
            <pc:docMk/>
            <pc:sldMk cId="1768232426" sldId="347"/>
            <ac:spMk id="12" creationId="{6E2B538D-075C-405C-B44E-60BE3548B1C2}"/>
          </ac:spMkLst>
        </pc:spChg>
        <pc:picChg chg="add mod modCrop">
          <ac:chgData name="QU Guannan" userId="459ef0fc5a933e81" providerId="LiveId" clId="{F5FA7714-A15B-417D-83D1-02B00AC2B12E}" dt="2021-10-19T00:02:26.733" v="6572" actId="14100"/>
          <ac:picMkLst>
            <pc:docMk/>
            <pc:sldMk cId="1768232426" sldId="347"/>
            <ac:picMk id="2" creationId="{D52BA2D9-368A-4E62-A5FB-802ED3115B24}"/>
          </ac:picMkLst>
        </pc:picChg>
        <pc:picChg chg="add mod">
          <ac:chgData name="QU Guannan" userId="459ef0fc5a933e81" providerId="LiveId" clId="{F5FA7714-A15B-417D-83D1-02B00AC2B12E}" dt="2021-10-19T00:08:39.752" v="6587" actId="1076"/>
          <ac:picMkLst>
            <pc:docMk/>
            <pc:sldMk cId="1768232426" sldId="347"/>
            <ac:picMk id="5" creationId="{4C7FCD04-03E4-41DC-BD85-44CC6B050C12}"/>
          </ac:picMkLst>
        </pc:picChg>
        <pc:picChg chg="add mod">
          <ac:chgData name="QU Guannan" userId="459ef0fc5a933e81" providerId="LiveId" clId="{F5FA7714-A15B-417D-83D1-02B00AC2B12E}" dt="2021-10-19T00:08:35.904" v="6586" actId="1076"/>
          <ac:picMkLst>
            <pc:docMk/>
            <pc:sldMk cId="1768232426" sldId="347"/>
            <ac:picMk id="7" creationId="{EEE09DE4-8333-4A91-A7FD-CC57BAF81FAE}"/>
          </ac:picMkLst>
        </pc:picChg>
        <pc:picChg chg="add mod">
          <ac:chgData name="QU Guannan" userId="459ef0fc5a933e81" providerId="LiveId" clId="{F5FA7714-A15B-417D-83D1-02B00AC2B12E}" dt="2021-10-19T00:08:43" v="6588" actId="14100"/>
          <ac:picMkLst>
            <pc:docMk/>
            <pc:sldMk cId="1768232426" sldId="347"/>
            <ac:picMk id="9" creationId="{1E215767-BA0F-44B2-B488-4AC4569E92DE}"/>
          </ac:picMkLst>
        </pc:picChg>
        <pc:picChg chg="add del mod">
          <ac:chgData name="QU Guannan" userId="459ef0fc5a933e81" providerId="LiveId" clId="{F5FA7714-A15B-417D-83D1-02B00AC2B12E}" dt="2021-10-19T00:10:08.887" v="6614" actId="21"/>
          <ac:picMkLst>
            <pc:docMk/>
            <pc:sldMk cId="1768232426" sldId="347"/>
            <ac:picMk id="11" creationId="{2A159120-B337-4477-A20E-6EDC79A47B96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162052429" sldId="348"/>
        </pc:sldMkLst>
      </pc:sldChg>
      <pc:sldChg chg="addSp modSp new mod">
        <pc:chgData name="QU Guannan" userId="459ef0fc5a933e81" providerId="LiveId" clId="{F5FA7714-A15B-417D-83D1-02B00AC2B12E}" dt="2021-10-19T00:01:27.997" v="6567" actId="1076"/>
        <pc:sldMkLst>
          <pc:docMk/>
          <pc:sldMk cId="2424384515" sldId="348"/>
        </pc:sldMkLst>
        <pc:picChg chg="add mod modCrop">
          <ac:chgData name="QU Guannan" userId="459ef0fc5a933e81" providerId="LiveId" clId="{F5FA7714-A15B-417D-83D1-02B00AC2B12E}" dt="2021-10-19T00:01:25.478" v="6566" actId="1076"/>
          <ac:picMkLst>
            <pc:docMk/>
            <pc:sldMk cId="2424384515" sldId="348"/>
            <ac:picMk id="2" creationId="{B82B3C83-80EE-49DC-B531-523D27935479}"/>
          </ac:picMkLst>
        </pc:picChg>
        <pc:picChg chg="add mod">
          <ac:chgData name="QU Guannan" userId="459ef0fc5a933e81" providerId="LiveId" clId="{F5FA7714-A15B-417D-83D1-02B00AC2B12E}" dt="2021-10-19T00:01:27.997" v="6567" actId="1076"/>
          <ac:picMkLst>
            <pc:docMk/>
            <pc:sldMk cId="2424384515" sldId="348"/>
            <ac:picMk id="4" creationId="{2E3D42FB-2757-4A11-905F-7E091C1C70D1}"/>
          </ac:picMkLst>
        </pc:picChg>
      </pc:sldChg>
      <pc:sldChg chg="addSp modSp new mod">
        <pc:chgData name="QU Guannan" userId="459ef0fc5a933e81" providerId="LiveId" clId="{F5FA7714-A15B-417D-83D1-02B00AC2B12E}" dt="2021-10-18T23:53:29.571" v="6546" actId="1076"/>
        <pc:sldMkLst>
          <pc:docMk/>
          <pc:sldMk cId="3402012095" sldId="349"/>
        </pc:sldMkLst>
        <pc:spChg chg="add mod">
          <ac:chgData name="QU Guannan" userId="459ef0fc5a933e81" providerId="LiveId" clId="{F5FA7714-A15B-417D-83D1-02B00AC2B12E}" dt="2021-10-18T23:53:29.571" v="6546" actId="1076"/>
          <ac:spMkLst>
            <pc:docMk/>
            <pc:sldMk cId="3402012095" sldId="349"/>
            <ac:spMk id="4" creationId="{4A1755FD-E715-42DC-831E-57A0B7CBF5D9}"/>
          </ac:spMkLst>
        </pc:spChg>
        <pc:picChg chg="add mod">
          <ac:chgData name="QU Guannan" userId="459ef0fc5a933e81" providerId="LiveId" clId="{F5FA7714-A15B-417D-83D1-02B00AC2B12E}" dt="2021-10-18T23:52:53.235" v="6467" actId="1076"/>
          <ac:picMkLst>
            <pc:docMk/>
            <pc:sldMk cId="3402012095" sldId="349"/>
            <ac:picMk id="3" creationId="{6CAD3882-52E0-4AE3-9EAF-5F2675147583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981690586" sldId="349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509581063" sldId="350"/>
        </pc:sldMkLst>
      </pc:sldChg>
      <pc:sldChg chg="addSp modSp new mod">
        <pc:chgData name="QU Guannan" userId="459ef0fc5a933e81" providerId="LiveId" clId="{F5FA7714-A15B-417D-83D1-02B00AC2B12E}" dt="2021-10-19T00:11:42.853" v="6679" actId="1582"/>
        <pc:sldMkLst>
          <pc:docMk/>
          <pc:sldMk cId="1583371252" sldId="350"/>
        </pc:sldMkLst>
        <pc:spChg chg="add mod">
          <ac:chgData name="QU Guannan" userId="459ef0fc5a933e81" providerId="LiveId" clId="{F5FA7714-A15B-417D-83D1-02B00AC2B12E}" dt="2021-10-19T00:11:02.354" v="6673" actId="20577"/>
          <ac:spMkLst>
            <pc:docMk/>
            <pc:sldMk cId="1583371252" sldId="350"/>
            <ac:spMk id="3" creationId="{AC886A6F-BDCE-4306-83FC-63BD96151A11}"/>
          </ac:spMkLst>
        </pc:spChg>
        <pc:spChg chg="add mod">
          <ac:chgData name="QU Guannan" userId="459ef0fc5a933e81" providerId="LiveId" clId="{F5FA7714-A15B-417D-83D1-02B00AC2B12E}" dt="2021-10-19T00:11:42.853" v="6679" actId="1582"/>
          <ac:spMkLst>
            <pc:docMk/>
            <pc:sldMk cId="1583371252" sldId="350"/>
            <ac:spMk id="4" creationId="{D810B032-E03A-4E9B-B555-07CFC05BB1BB}"/>
          </ac:spMkLst>
        </pc:spChg>
        <pc:picChg chg="add mod">
          <ac:chgData name="QU Guannan" userId="459ef0fc5a933e81" providerId="LiveId" clId="{F5FA7714-A15B-417D-83D1-02B00AC2B12E}" dt="2021-10-19T00:10:12.640" v="6616" actId="1076"/>
          <ac:picMkLst>
            <pc:docMk/>
            <pc:sldMk cId="1583371252" sldId="350"/>
            <ac:picMk id="2" creationId="{B210F5FB-5E5F-4AE7-9045-DAD3F2597690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530288440" sldId="351"/>
        </pc:sldMkLst>
      </pc:sldChg>
      <pc:sldChg chg="addSp modSp new mod">
        <pc:chgData name="QU Guannan" userId="459ef0fc5a933e81" providerId="LiveId" clId="{F5FA7714-A15B-417D-83D1-02B00AC2B12E}" dt="2021-10-19T00:20:11.618" v="6788" actId="1076"/>
        <pc:sldMkLst>
          <pc:docMk/>
          <pc:sldMk cId="1548064493" sldId="351"/>
        </pc:sldMkLst>
        <pc:spChg chg="add mod">
          <ac:chgData name="QU Guannan" userId="459ef0fc5a933e81" providerId="LiveId" clId="{F5FA7714-A15B-417D-83D1-02B00AC2B12E}" dt="2021-10-19T00:19:53.543" v="6782" actId="164"/>
          <ac:spMkLst>
            <pc:docMk/>
            <pc:sldMk cId="1548064493" sldId="351"/>
            <ac:spMk id="6" creationId="{5A4F2DC2-F011-45D1-BD2D-9C5ED8B49C69}"/>
          </ac:spMkLst>
        </pc:spChg>
        <pc:spChg chg="add mod">
          <ac:chgData name="QU Guannan" userId="459ef0fc5a933e81" providerId="LiveId" clId="{F5FA7714-A15B-417D-83D1-02B00AC2B12E}" dt="2021-10-19T00:19:53.543" v="6782" actId="164"/>
          <ac:spMkLst>
            <pc:docMk/>
            <pc:sldMk cId="1548064493" sldId="351"/>
            <ac:spMk id="7" creationId="{0327B3E6-6F4F-44FA-A8E8-4036135722A1}"/>
          </ac:spMkLst>
        </pc:spChg>
        <pc:spChg chg="add mod">
          <ac:chgData name="QU Guannan" userId="459ef0fc5a933e81" providerId="LiveId" clId="{F5FA7714-A15B-417D-83D1-02B00AC2B12E}" dt="2021-10-19T00:19:53.543" v="6782" actId="164"/>
          <ac:spMkLst>
            <pc:docMk/>
            <pc:sldMk cId="1548064493" sldId="351"/>
            <ac:spMk id="8" creationId="{1E28041E-37ED-4440-B25E-08230B1DDD91}"/>
          </ac:spMkLst>
        </pc:spChg>
        <pc:spChg chg="add mod">
          <ac:chgData name="QU Guannan" userId="459ef0fc5a933e81" providerId="LiveId" clId="{F5FA7714-A15B-417D-83D1-02B00AC2B12E}" dt="2021-10-19T00:19:53.543" v="6782" actId="164"/>
          <ac:spMkLst>
            <pc:docMk/>
            <pc:sldMk cId="1548064493" sldId="351"/>
            <ac:spMk id="9" creationId="{B2AA793C-7D09-4746-BAA1-6FE8A5A7A357}"/>
          </ac:spMkLst>
        </pc:spChg>
        <pc:spChg chg="add mod">
          <ac:chgData name="QU Guannan" userId="459ef0fc5a933e81" providerId="LiveId" clId="{F5FA7714-A15B-417D-83D1-02B00AC2B12E}" dt="2021-10-19T00:19:53.543" v="6782" actId="164"/>
          <ac:spMkLst>
            <pc:docMk/>
            <pc:sldMk cId="1548064493" sldId="351"/>
            <ac:spMk id="10" creationId="{4E65F0B8-6E0B-4AE0-8359-957D9A4DBA0E}"/>
          </ac:spMkLst>
        </pc:spChg>
        <pc:grpChg chg="add mod">
          <ac:chgData name="QU Guannan" userId="459ef0fc5a933e81" providerId="LiveId" clId="{F5FA7714-A15B-417D-83D1-02B00AC2B12E}" dt="2021-10-19T00:19:56.665" v="6783" actId="1076"/>
          <ac:grpSpMkLst>
            <pc:docMk/>
            <pc:sldMk cId="1548064493" sldId="351"/>
            <ac:grpSpMk id="13" creationId="{560F5FCD-E65A-4005-B4BB-B602C45765CD}"/>
          </ac:grpSpMkLst>
        </pc:grpChg>
        <pc:picChg chg="add mod">
          <ac:chgData name="QU Guannan" userId="459ef0fc5a933e81" providerId="LiveId" clId="{F5FA7714-A15B-417D-83D1-02B00AC2B12E}" dt="2021-10-19T00:19:45.496" v="6781" actId="1076"/>
          <ac:picMkLst>
            <pc:docMk/>
            <pc:sldMk cId="1548064493" sldId="351"/>
            <ac:picMk id="3" creationId="{7209910C-23C6-4FA6-8D9A-8A78B9B16043}"/>
          </ac:picMkLst>
        </pc:picChg>
        <pc:picChg chg="add mod">
          <ac:chgData name="QU Guannan" userId="459ef0fc5a933e81" providerId="LiveId" clId="{F5FA7714-A15B-417D-83D1-02B00AC2B12E}" dt="2021-10-19T00:19:53.543" v="6782" actId="164"/>
          <ac:picMkLst>
            <pc:docMk/>
            <pc:sldMk cId="1548064493" sldId="351"/>
            <ac:picMk id="5" creationId="{7B9B2B53-6892-4195-84C1-A307BEBECDA7}"/>
          </ac:picMkLst>
        </pc:picChg>
        <pc:picChg chg="add mod">
          <ac:chgData name="QU Guannan" userId="459ef0fc5a933e81" providerId="LiveId" clId="{F5FA7714-A15B-417D-83D1-02B00AC2B12E}" dt="2021-10-19T00:20:11.618" v="6788" actId="1076"/>
          <ac:picMkLst>
            <pc:docMk/>
            <pc:sldMk cId="1548064493" sldId="351"/>
            <ac:picMk id="12" creationId="{3E25863C-A383-4818-A9D8-93C57EB423CE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565642819" sldId="352"/>
        </pc:sldMkLst>
      </pc:sldChg>
      <pc:sldChg chg="addSp modSp new mod">
        <pc:chgData name="QU Guannan" userId="459ef0fc5a933e81" providerId="LiveId" clId="{F5FA7714-A15B-417D-83D1-02B00AC2B12E}" dt="2021-10-19T01:39:13.746" v="6843" actId="20577"/>
        <pc:sldMkLst>
          <pc:docMk/>
          <pc:sldMk cId="3930902526" sldId="352"/>
        </pc:sldMkLst>
        <pc:spChg chg="add mod">
          <ac:chgData name="QU Guannan" userId="459ef0fc5a933e81" providerId="LiveId" clId="{F5FA7714-A15B-417D-83D1-02B00AC2B12E}" dt="2021-10-19T01:39:13.746" v="6843" actId="20577"/>
          <ac:spMkLst>
            <pc:docMk/>
            <pc:sldMk cId="3930902526" sldId="352"/>
            <ac:spMk id="4" creationId="{C3314E74-9C66-474F-8D66-4576D178CF11}"/>
          </ac:spMkLst>
        </pc:spChg>
        <pc:picChg chg="add mod">
          <ac:chgData name="QU Guannan" userId="459ef0fc5a933e81" providerId="LiveId" clId="{F5FA7714-A15B-417D-83D1-02B00AC2B12E}" dt="2021-10-19T00:54:48.271" v="6792" actId="1076"/>
          <ac:picMkLst>
            <pc:docMk/>
            <pc:sldMk cId="3930902526" sldId="352"/>
            <ac:picMk id="3" creationId="{FCF883C3-207B-4071-A086-BFB5B76BB1E6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778726966" sldId="353"/>
        </pc:sldMkLst>
      </pc:sldChg>
      <pc:sldChg chg="addSp modSp new mod">
        <pc:chgData name="QU Guannan" userId="459ef0fc5a933e81" providerId="LiveId" clId="{F5FA7714-A15B-417D-83D1-02B00AC2B12E}" dt="2021-10-19T05:26:09.853" v="7044" actId="20577"/>
        <pc:sldMkLst>
          <pc:docMk/>
          <pc:sldMk cId="3968911991" sldId="353"/>
        </pc:sldMkLst>
        <pc:spChg chg="add mod">
          <ac:chgData name="QU Guannan" userId="459ef0fc5a933e81" providerId="LiveId" clId="{F5FA7714-A15B-417D-83D1-02B00AC2B12E}" dt="2021-10-19T05:24:26.907" v="7005" actId="20577"/>
          <ac:spMkLst>
            <pc:docMk/>
            <pc:sldMk cId="3968911991" sldId="353"/>
            <ac:spMk id="6" creationId="{4D0910A7-0B9F-41B6-A9D1-60E83DDA6636}"/>
          </ac:spMkLst>
        </pc:spChg>
        <pc:spChg chg="add mod">
          <ac:chgData name="QU Guannan" userId="459ef0fc5a933e81" providerId="LiveId" clId="{F5FA7714-A15B-417D-83D1-02B00AC2B12E}" dt="2021-10-19T05:26:09.853" v="7044" actId="20577"/>
          <ac:spMkLst>
            <pc:docMk/>
            <pc:sldMk cId="3968911991" sldId="353"/>
            <ac:spMk id="7" creationId="{57058C89-5241-4EC9-BA04-EA096E367C37}"/>
          </ac:spMkLst>
        </pc:spChg>
        <pc:picChg chg="add mod">
          <ac:chgData name="QU Guannan" userId="459ef0fc5a933e81" providerId="LiveId" clId="{F5FA7714-A15B-417D-83D1-02B00AC2B12E}" dt="2021-10-19T05:22:41.483" v="6852" actId="1076"/>
          <ac:picMkLst>
            <pc:docMk/>
            <pc:sldMk cId="3968911991" sldId="353"/>
            <ac:picMk id="3" creationId="{3F1C703C-5E41-4179-BB3C-AC81563BCA08}"/>
          </ac:picMkLst>
        </pc:picChg>
        <pc:picChg chg="add mod">
          <ac:chgData name="QU Guannan" userId="459ef0fc5a933e81" providerId="LiveId" clId="{F5FA7714-A15B-417D-83D1-02B00AC2B12E}" dt="2021-10-19T05:24:16.666" v="6976" actId="1076"/>
          <ac:picMkLst>
            <pc:docMk/>
            <pc:sldMk cId="3968911991" sldId="353"/>
            <ac:picMk id="5" creationId="{14287006-C7F0-4D29-ADB3-6FA1195FDF8D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194747342" sldId="354"/>
        </pc:sldMkLst>
      </pc:sldChg>
      <pc:sldChg chg="addSp delSp modSp new mod">
        <pc:chgData name="QU Guannan" userId="459ef0fc5a933e81" providerId="LiveId" clId="{F5FA7714-A15B-417D-83D1-02B00AC2B12E}" dt="2021-10-19T05:39:40.895" v="7204" actId="1076"/>
        <pc:sldMkLst>
          <pc:docMk/>
          <pc:sldMk cId="3632987292" sldId="354"/>
        </pc:sldMkLst>
        <pc:spChg chg="add mod">
          <ac:chgData name="QU Guannan" userId="459ef0fc5a933e81" providerId="LiveId" clId="{F5FA7714-A15B-417D-83D1-02B00AC2B12E}" dt="2021-10-19T05:35:39.962" v="7135" actId="14100"/>
          <ac:spMkLst>
            <pc:docMk/>
            <pc:sldMk cId="3632987292" sldId="354"/>
            <ac:spMk id="6" creationId="{645E39A2-8584-42EB-8DE9-B0D5FFF79392}"/>
          </ac:spMkLst>
        </pc:spChg>
        <pc:spChg chg="add mod">
          <ac:chgData name="QU Guannan" userId="459ef0fc5a933e81" providerId="LiveId" clId="{F5FA7714-A15B-417D-83D1-02B00AC2B12E}" dt="2021-10-19T05:36:37.553" v="7149" actId="14100"/>
          <ac:spMkLst>
            <pc:docMk/>
            <pc:sldMk cId="3632987292" sldId="354"/>
            <ac:spMk id="7" creationId="{387E71AB-909A-421E-B49A-56F76DC8C327}"/>
          </ac:spMkLst>
        </pc:spChg>
        <pc:spChg chg="add mod">
          <ac:chgData name="QU Guannan" userId="459ef0fc5a933e81" providerId="LiveId" clId="{F5FA7714-A15B-417D-83D1-02B00AC2B12E}" dt="2021-10-19T05:37:49.204" v="7191" actId="20577"/>
          <ac:spMkLst>
            <pc:docMk/>
            <pc:sldMk cId="3632987292" sldId="354"/>
            <ac:spMk id="10" creationId="{B778C838-DC30-43C3-A233-6E369C6447DB}"/>
          </ac:spMkLst>
        </pc:spChg>
        <pc:picChg chg="add mod">
          <ac:chgData name="QU Guannan" userId="459ef0fc5a933e81" providerId="LiveId" clId="{F5FA7714-A15B-417D-83D1-02B00AC2B12E}" dt="2021-10-19T05:32:48.420" v="7047" actId="1076"/>
          <ac:picMkLst>
            <pc:docMk/>
            <pc:sldMk cId="3632987292" sldId="354"/>
            <ac:picMk id="3" creationId="{CE561C36-34BD-4BD1-A873-8529F32C8514}"/>
          </ac:picMkLst>
        </pc:picChg>
        <pc:picChg chg="add mod">
          <ac:chgData name="QU Guannan" userId="459ef0fc5a933e81" providerId="LiveId" clId="{F5FA7714-A15B-417D-83D1-02B00AC2B12E}" dt="2021-10-19T05:35:25.674" v="7130" actId="1076"/>
          <ac:picMkLst>
            <pc:docMk/>
            <pc:sldMk cId="3632987292" sldId="354"/>
            <ac:picMk id="5" creationId="{2220F3CB-1707-4E7D-A045-4EFC06E0C0DC}"/>
          </ac:picMkLst>
        </pc:picChg>
        <pc:picChg chg="add mod">
          <ac:chgData name="QU Guannan" userId="459ef0fc5a933e81" providerId="LiveId" clId="{F5FA7714-A15B-417D-83D1-02B00AC2B12E}" dt="2021-10-19T05:35:57.328" v="7141" actId="1076"/>
          <ac:picMkLst>
            <pc:docMk/>
            <pc:sldMk cId="3632987292" sldId="354"/>
            <ac:picMk id="9" creationId="{1DCB7C5C-F93C-40F4-A3FA-AEA3FEA5EA27}"/>
          </ac:picMkLst>
        </pc:picChg>
        <pc:picChg chg="add del mod">
          <ac:chgData name="QU Guannan" userId="459ef0fc5a933e81" providerId="LiveId" clId="{F5FA7714-A15B-417D-83D1-02B00AC2B12E}" dt="2021-10-19T05:39:27.003" v="7199" actId="478"/>
          <ac:picMkLst>
            <pc:docMk/>
            <pc:sldMk cId="3632987292" sldId="354"/>
            <ac:picMk id="12" creationId="{38948645-C7D9-4C5A-9FE4-A0B4BA68AAE3}"/>
          </ac:picMkLst>
        </pc:picChg>
        <pc:picChg chg="add mod">
          <ac:chgData name="QU Guannan" userId="459ef0fc5a933e81" providerId="LiveId" clId="{F5FA7714-A15B-417D-83D1-02B00AC2B12E}" dt="2021-10-19T05:39:40.895" v="7204" actId="1076"/>
          <ac:picMkLst>
            <pc:docMk/>
            <pc:sldMk cId="3632987292" sldId="354"/>
            <ac:picMk id="14" creationId="{9CFDE6D2-ED17-4529-93B8-7EE05CEE2944}"/>
          </ac:picMkLst>
        </pc:picChg>
      </pc:sldChg>
      <pc:sldChg chg="addSp delSp modSp new mod">
        <pc:chgData name="QU Guannan" userId="459ef0fc5a933e81" providerId="LiveId" clId="{F5FA7714-A15B-417D-83D1-02B00AC2B12E}" dt="2021-10-19T05:56:58.081" v="7231" actId="1076"/>
        <pc:sldMkLst>
          <pc:docMk/>
          <pc:sldMk cId="1429071949" sldId="355"/>
        </pc:sldMkLst>
        <pc:picChg chg="add mod">
          <ac:chgData name="QU Guannan" userId="459ef0fc5a933e81" providerId="LiveId" clId="{F5FA7714-A15B-417D-83D1-02B00AC2B12E}" dt="2021-10-19T05:56:58.081" v="7231" actId="1076"/>
          <ac:picMkLst>
            <pc:docMk/>
            <pc:sldMk cId="1429071949" sldId="355"/>
            <ac:picMk id="3" creationId="{56AE69E4-7743-4FBE-AAFA-C94558F91FB8}"/>
          </ac:picMkLst>
        </pc:picChg>
        <pc:picChg chg="add del">
          <ac:chgData name="QU Guannan" userId="459ef0fc5a933e81" providerId="LiveId" clId="{F5FA7714-A15B-417D-83D1-02B00AC2B12E}" dt="2021-10-19T05:54:49.638" v="7212" actId="21"/>
          <ac:picMkLst>
            <pc:docMk/>
            <pc:sldMk cId="1429071949" sldId="355"/>
            <ac:picMk id="5" creationId="{3E43D79F-80A0-4CF6-ADAD-D2D2C909F9E7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872786728" sldId="35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901282855" sldId="356"/>
        </pc:sldMkLst>
      </pc:sldChg>
      <pc:sldChg chg="addSp modSp new mod">
        <pc:chgData name="QU Guannan" userId="459ef0fc5a933e81" providerId="LiveId" clId="{F5FA7714-A15B-417D-83D1-02B00AC2B12E}" dt="2021-10-19T05:57:46.713" v="7237" actId="14100"/>
        <pc:sldMkLst>
          <pc:docMk/>
          <pc:sldMk cId="3486941356" sldId="356"/>
        </pc:sldMkLst>
        <pc:spChg chg="add mod">
          <ac:chgData name="QU Guannan" userId="459ef0fc5a933e81" providerId="LiveId" clId="{F5FA7714-A15B-417D-83D1-02B00AC2B12E}" dt="2021-10-19T05:57:46.713" v="7237" actId="14100"/>
          <ac:spMkLst>
            <pc:docMk/>
            <pc:sldMk cId="3486941356" sldId="356"/>
            <ac:spMk id="5" creationId="{C961CBCC-86C1-42C0-ADDC-9D6756A65C1C}"/>
          </ac:spMkLst>
        </pc:spChg>
        <pc:picChg chg="add mod">
          <ac:chgData name="QU Guannan" userId="459ef0fc5a933e81" providerId="LiveId" clId="{F5FA7714-A15B-417D-83D1-02B00AC2B12E}" dt="2021-10-19T05:56:41.113" v="7226" actId="1076"/>
          <ac:picMkLst>
            <pc:docMk/>
            <pc:sldMk cId="3486941356" sldId="356"/>
            <ac:picMk id="2" creationId="{9A17F4E3-4D58-40D2-B35F-88CFC7A62737}"/>
          </ac:picMkLst>
        </pc:picChg>
        <pc:picChg chg="add mod">
          <ac:chgData name="QU Guannan" userId="459ef0fc5a933e81" providerId="LiveId" clId="{F5FA7714-A15B-417D-83D1-02B00AC2B12E}" dt="2021-10-19T05:56:51.218" v="7230" actId="1076"/>
          <ac:picMkLst>
            <pc:docMk/>
            <pc:sldMk cId="3486941356" sldId="356"/>
            <ac:picMk id="4" creationId="{E9010614-AEB5-415E-BE32-DB0D06004FA2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418831689" sldId="357"/>
        </pc:sldMkLst>
      </pc:sldChg>
      <pc:sldChg chg="addSp delSp modSp add mod">
        <pc:chgData name="QU Guannan" userId="459ef0fc5a933e81" providerId="LiveId" clId="{F5FA7714-A15B-417D-83D1-02B00AC2B12E}" dt="2021-10-19T05:59:02.363" v="7243" actId="1076"/>
        <pc:sldMkLst>
          <pc:docMk/>
          <pc:sldMk cId="2644560410" sldId="357"/>
        </pc:sldMkLst>
        <pc:spChg chg="mod">
          <ac:chgData name="QU Guannan" userId="459ef0fc5a933e81" providerId="LiveId" clId="{F5FA7714-A15B-417D-83D1-02B00AC2B12E}" dt="2021-10-19T05:58:29.385" v="7241" actId="14100"/>
          <ac:spMkLst>
            <pc:docMk/>
            <pc:sldMk cId="2644560410" sldId="357"/>
            <ac:spMk id="5" creationId="{C961CBCC-86C1-42C0-ADDC-9D6756A65C1C}"/>
          </ac:spMkLst>
        </pc:spChg>
        <pc:picChg chg="del">
          <ac:chgData name="QU Guannan" userId="459ef0fc5a933e81" providerId="LiveId" clId="{F5FA7714-A15B-417D-83D1-02B00AC2B12E}" dt="2021-10-19T05:58:05.205" v="7239" actId="478"/>
          <ac:picMkLst>
            <pc:docMk/>
            <pc:sldMk cId="2644560410" sldId="357"/>
            <ac:picMk id="4" creationId="{E9010614-AEB5-415E-BE32-DB0D06004FA2}"/>
          </ac:picMkLst>
        </pc:picChg>
        <pc:picChg chg="add mod">
          <ac:chgData name="QU Guannan" userId="459ef0fc5a933e81" providerId="LiveId" clId="{F5FA7714-A15B-417D-83D1-02B00AC2B12E}" dt="2021-10-19T05:59:02.363" v="7243" actId="1076"/>
          <ac:picMkLst>
            <pc:docMk/>
            <pc:sldMk cId="2644560410" sldId="357"/>
            <ac:picMk id="6" creationId="{4436DE5E-12CA-497C-9CFB-9BC2BBB81408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233075903" sldId="358"/>
        </pc:sldMkLst>
      </pc:sldChg>
      <pc:sldChg chg="addSp delSp modSp add mod">
        <pc:chgData name="QU Guannan" userId="459ef0fc5a933e81" providerId="LiveId" clId="{F5FA7714-A15B-417D-83D1-02B00AC2B12E}" dt="2021-10-19T06:11:32.560" v="7276" actId="14100"/>
        <pc:sldMkLst>
          <pc:docMk/>
          <pc:sldMk cId="2121051412" sldId="358"/>
        </pc:sldMkLst>
        <pc:spChg chg="mod">
          <ac:chgData name="QU Guannan" userId="459ef0fc5a933e81" providerId="LiveId" clId="{F5FA7714-A15B-417D-83D1-02B00AC2B12E}" dt="2021-10-19T06:01:05.024" v="7250" actId="1076"/>
          <ac:spMkLst>
            <pc:docMk/>
            <pc:sldMk cId="2121051412" sldId="358"/>
            <ac:spMk id="5" creationId="{C961CBCC-86C1-42C0-ADDC-9D6756A65C1C}"/>
          </ac:spMkLst>
        </pc:spChg>
        <pc:spChg chg="add mod">
          <ac:chgData name="QU Guannan" userId="459ef0fc5a933e81" providerId="LiveId" clId="{F5FA7714-A15B-417D-83D1-02B00AC2B12E}" dt="2021-10-19T06:11:28.719" v="7275" actId="14100"/>
          <ac:spMkLst>
            <pc:docMk/>
            <pc:sldMk cId="2121051412" sldId="358"/>
            <ac:spMk id="7" creationId="{935FE92F-DE07-42B3-B7A5-758BDD160BA9}"/>
          </ac:spMkLst>
        </pc:spChg>
        <pc:spChg chg="add mod">
          <ac:chgData name="QU Guannan" userId="459ef0fc5a933e81" providerId="LiveId" clId="{F5FA7714-A15B-417D-83D1-02B00AC2B12E}" dt="2021-10-19T06:11:32.560" v="7276" actId="14100"/>
          <ac:spMkLst>
            <pc:docMk/>
            <pc:sldMk cId="2121051412" sldId="358"/>
            <ac:spMk id="8" creationId="{7DE15C71-E32D-4135-9B55-6B3E46C7C59B}"/>
          </ac:spMkLst>
        </pc:spChg>
        <pc:picChg chg="mod">
          <ac:chgData name="QU Guannan" userId="459ef0fc5a933e81" providerId="LiveId" clId="{F5FA7714-A15B-417D-83D1-02B00AC2B12E}" dt="2021-10-19T06:01:31.540" v="7258" actId="1076"/>
          <ac:picMkLst>
            <pc:docMk/>
            <pc:sldMk cId="2121051412" sldId="358"/>
            <ac:picMk id="2" creationId="{9A17F4E3-4D58-40D2-B35F-88CFC7A62737}"/>
          </ac:picMkLst>
        </pc:picChg>
        <pc:picChg chg="add mod">
          <ac:chgData name="QU Guannan" userId="459ef0fc5a933e81" providerId="LiveId" clId="{F5FA7714-A15B-417D-83D1-02B00AC2B12E}" dt="2021-10-19T06:01:19.797" v="7255" actId="1076"/>
          <ac:picMkLst>
            <pc:docMk/>
            <pc:sldMk cId="2121051412" sldId="358"/>
            <ac:picMk id="4" creationId="{19BB1811-4095-48EE-B3D5-C9B8040ADC9B}"/>
          </ac:picMkLst>
        </pc:picChg>
        <pc:picChg chg="del">
          <ac:chgData name="QU Guannan" userId="459ef0fc5a933e81" providerId="LiveId" clId="{F5FA7714-A15B-417D-83D1-02B00AC2B12E}" dt="2021-10-19T05:59:11.048" v="7245" actId="478"/>
          <ac:picMkLst>
            <pc:docMk/>
            <pc:sldMk cId="2121051412" sldId="358"/>
            <ac:picMk id="6" creationId="{4436DE5E-12CA-497C-9CFB-9BC2BBB81408}"/>
          </ac:picMkLst>
        </pc:picChg>
      </pc:sldChg>
      <pc:sldChg chg="addSp delSp modSp add mod">
        <pc:chgData name="QU Guannan" userId="459ef0fc5a933e81" providerId="LiveId" clId="{F5FA7714-A15B-417D-83D1-02B00AC2B12E}" dt="2021-10-19T06:12:48.326" v="7281" actId="1076"/>
        <pc:sldMkLst>
          <pc:docMk/>
          <pc:sldMk cId="942381541" sldId="359"/>
        </pc:sldMkLst>
        <pc:spChg chg="mod">
          <ac:chgData name="QU Guannan" userId="459ef0fc5a933e81" providerId="LiveId" clId="{F5FA7714-A15B-417D-83D1-02B00AC2B12E}" dt="2021-10-19T06:12:19.583" v="7279" actId="14100"/>
          <ac:spMkLst>
            <pc:docMk/>
            <pc:sldMk cId="942381541" sldId="359"/>
            <ac:spMk id="5" creationId="{C961CBCC-86C1-42C0-ADDC-9D6756A65C1C}"/>
          </ac:spMkLst>
        </pc:spChg>
        <pc:spChg chg="del">
          <ac:chgData name="QU Guannan" userId="459ef0fc5a933e81" providerId="LiveId" clId="{F5FA7714-A15B-417D-83D1-02B00AC2B12E}" dt="2021-10-19T06:10:55.712" v="7270" actId="478"/>
          <ac:spMkLst>
            <pc:docMk/>
            <pc:sldMk cId="942381541" sldId="359"/>
            <ac:spMk id="7" creationId="{935FE92F-DE07-42B3-B7A5-758BDD160BA9}"/>
          </ac:spMkLst>
        </pc:spChg>
        <pc:spChg chg="del">
          <ac:chgData name="QU Guannan" userId="459ef0fc5a933e81" providerId="LiveId" clId="{F5FA7714-A15B-417D-83D1-02B00AC2B12E}" dt="2021-10-19T06:10:57.012" v="7271" actId="478"/>
          <ac:spMkLst>
            <pc:docMk/>
            <pc:sldMk cId="942381541" sldId="359"/>
            <ac:spMk id="8" creationId="{7DE15C71-E32D-4135-9B55-6B3E46C7C59B}"/>
          </ac:spMkLst>
        </pc:spChg>
        <pc:picChg chg="del">
          <ac:chgData name="QU Guannan" userId="459ef0fc5a933e81" providerId="LiveId" clId="{F5FA7714-A15B-417D-83D1-02B00AC2B12E}" dt="2021-10-19T06:10:53.179" v="7269" actId="478"/>
          <ac:picMkLst>
            <pc:docMk/>
            <pc:sldMk cId="942381541" sldId="359"/>
            <ac:picMk id="4" creationId="{19BB1811-4095-48EE-B3D5-C9B8040ADC9B}"/>
          </ac:picMkLst>
        </pc:picChg>
        <pc:picChg chg="add mod">
          <ac:chgData name="QU Guannan" userId="459ef0fc5a933e81" providerId="LiveId" clId="{F5FA7714-A15B-417D-83D1-02B00AC2B12E}" dt="2021-10-19T06:12:48.326" v="7281" actId="1076"/>
          <ac:picMkLst>
            <pc:docMk/>
            <pc:sldMk cId="942381541" sldId="359"/>
            <ac:picMk id="6" creationId="{BA6E57BE-9306-4B7A-B0F9-7E086035991A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823213399" sldId="359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663796250" sldId="360"/>
        </pc:sldMkLst>
      </pc:sldChg>
      <pc:sldChg chg="addSp delSp modSp add mod">
        <pc:chgData name="QU Guannan" userId="459ef0fc5a933e81" providerId="LiveId" clId="{F5FA7714-A15B-417D-83D1-02B00AC2B12E}" dt="2021-10-19T06:17:01.453" v="7325" actId="20577"/>
        <pc:sldMkLst>
          <pc:docMk/>
          <pc:sldMk cId="1404958208" sldId="360"/>
        </pc:sldMkLst>
        <pc:spChg chg="mod">
          <ac:chgData name="QU Guannan" userId="459ef0fc5a933e81" providerId="LiveId" clId="{F5FA7714-A15B-417D-83D1-02B00AC2B12E}" dt="2021-10-19T06:14:47.125" v="7290" actId="14100"/>
          <ac:spMkLst>
            <pc:docMk/>
            <pc:sldMk cId="1404958208" sldId="360"/>
            <ac:spMk id="5" creationId="{C961CBCC-86C1-42C0-ADDC-9D6756A65C1C}"/>
          </ac:spMkLst>
        </pc:spChg>
        <pc:spChg chg="add mod">
          <ac:chgData name="QU Guannan" userId="459ef0fc5a933e81" providerId="LiveId" clId="{F5FA7714-A15B-417D-83D1-02B00AC2B12E}" dt="2021-10-19T06:16:06.092" v="7299" actId="14100"/>
          <ac:spMkLst>
            <pc:docMk/>
            <pc:sldMk cId="1404958208" sldId="360"/>
            <ac:spMk id="9" creationId="{75F3D386-A5E6-4CBC-923D-BB89238EB2CC}"/>
          </ac:spMkLst>
        </pc:spChg>
        <pc:spChg chg="add mod">
          <ac:chgData name="QU Guannan" userId="459ef0fc5a933e81" providerId="LiveId" clId="{F5FA7714-A15B-417D-83D1-02B00AC2B12E}" dt="2021-10-19T06:16:17.668" v="7302" actId="14100"/>
          <ac:spMkLst>
            <pc:docMk/>
            <pc:sldMk cId="1404958208" sldId="360"/>
            <ac:spMk id="10" creationId="{15E23CB7-81FF-4EED-BCDE-0F2A16480FCD}"/>
          </ac:spMkLst>
        </pc:spChg>
        <pc:spChg chg="add mod">
          <ac:chgData name="QU Guannan" userId="459ef0fc5a933e81" providerId="LiveId" clId="{F5FA7714-A15B-417D-83D1-02B00AC2B12E}" dt="2021-10-19T06:17:01.453" v="7325" actId="20577"/>
          <ac:spMkLst>
            <pc:docMk/>
            <pc:sldMk cId="1404958208" sldId="360"/>
            <ac:spMk id="11" creationId="{C6E025CE-0675-4158-93A3-A1DD88F61D77}"/>
          </ac:spMkLst>
        </pc:spChg>
        <pc:spChg chg="add del mod">
          <ac:chgData name="QU Guannan" userId="459ef0fc5a933e81" providerId="LiveId" clId="{F5FA7714-A15B-417D-83D1-02B00AC2B12E}" dt="2021-10-19T06:16:52.899" v="7308"/>
          <ac:spMkLst>
            <pc:docMk/>
            <pc:sldMk cId="1404958208" sldId="360"/>
            <ac:spMk id="12" creationId="{166589BD-9478-43A0-8619-1ED6E98C1BEC}"/>
          </ac:spMkLst>
        </pc:spChg>
        <pc:picChg chg="add mod">
          <ac:chgData name="QU Guannan" userId="459ef0fc5a933e81" providerId="LiveId" clId="{F5FA7714-A15B-417D-83D1-02B00AC2B12E}" dt="2021-10-19T06:16:25.923" v="7303" actId="1076"/>
          <ac:picMkLst>
            <pc:docMk/>
            <pc:sldMk cId="1404958208" sldId="360"/>
            <ac:picMk id="4" creationId="{448BC789-03EC-4CD3-B536-E73F30B0F409}"/>
          </ac:picMkLst>
        </pc:picChg>
        <pc:picChg chg="del">
          <ac:chgData name="QU Guannan" userId="459ef0fc5a933e81" providerId="LiveId" clId="{F5FA7714-A15B-417D-83D1-02B00AC2B12E}" dt="2021-10-19T06:14:13.801" v="7283" actId="478"/>
          <ac:picMkLst>
            <pc:docMk/>
            <pc:sldMk cId="1404958208" sldId="360"/>
            <ac:picMk id="6" creationId="{BA6E57BE-9306-4B7A-B0F9-7E086035991A}"/>
          </ac:picMkLst>
        </pc:picChg>
        <pc:picChg chg="add mod">
          <ac:chgData name="QU Guannan" userId="459ef0fc5a933e81" providerId="LiveId" clId="{F5FA7714-A15B-417D-83D1-02B00AC2B12E}" dt="2021-10-19T06:15:48.948" v="7295" actId="1076"/>
          <ac:picMkLst>
            <pc:docMk/>
            <pc:sldMk cId="1404958208" sldId="360"/>
            <ac:picMk id="8" creationId="{B43DA02A-E05A-449E-98D6-0E343AC48112}"/>
          </ac:picMkLst>
        </pc:picChg>
      </pc:sldChg>
      <pc:sldChg chg="addSp modSp new mod">
        <pc:chgData name="QU Guannan" userId="459ef0fc5a933e81" providerId="LiveId" clId="{F5FA7714-A15B-417D-83D1-02B00AC2B12E}" dt="2021-10-19T06:19:46.201" v="7370" actId="14100"/>
        <pc:sldMkLst>
          <pc:docMk/>
          <pc:sldMk cId="2604009258" sldId="361"/>
        </pc:sldMkLst>
        <pc:spChg chg="add mod">
          <ac:chgData name="QU Guannan" userId="459ef0fc5a933e81" providerId="LiveId" clId="{F5FA7714-A15B-417D-83D1-02B00AC2B12E}" dt="2021-10-19T06:18:39.532" v="7359" actId="20577"/>
          <ac:spMkLst>
            <pc:docMk/>
            <pc:sldMk cId="2604009258" sldId="361"/>
            <ac:spMk id="4" creationId="{83E8A3F7-2A7F-4FFB-9E0F-C1B849DAA2A6}"/>
          </ac:spMkLst>
        </pc:spChg>
        <pc:spChg chg="add mod">
          <ac:chgData name="QU Guannan" userId="459ef0fc5a933e81" providerId="LiveId" clId="{F5FA7714-A15B-417D-83D1-02B00AC2B12E}" dt="2021-10-19T06:19:19.705" v="7363" actId="14100"/>
          <ac:spMkLst>
            <pc:docMk/>
            <pc:sldMk cId="2604009258" sldId="361"/>
            <ac:spMk id="5" creationId="{B388DEA2-3203-4554-A467-E82640501567}"/>
          </ac:spMkLst>
        </pc:spChg>
        <pc:spChg chg="add mod">
          <ac:chgData name="QU Guannan" userId="459ef0fc5a933e81" providerId="LiveId" clId="{F5FA7714-A15B-417D-83D1-02B00AC2B12E}" dt="2021-10-19T06:19:30.361" v="7366" actId="14100"/>
          <ac:spMkLst>
            <pc:docMk/>
            <pc:sldMk cId="2604009258" sldId="361"/>
            <ac:spMk id="6" creationId="{12EF7E91-848A-4453-AAF0-2AF986FE666A}"/>
          </ac:spMkLst>
        </pc:spChg>
        <pc:spChg chg="add mod">
          <ac:chgData name="QU Guannan" userId="459ef0fc5a933e81" providerId="LiveId" clId="{F5FA7714-A15B-417D-83D1-02B00AC2B12E}" dt="2021-10-19T06:19:46.201" v="7370" actId="14100"/>
          <ac:spMkLst>
            <pc:docMk/>
            <pc:sldMk cId="2604009258" sldId="361"/>
            <ac:spMk id="7" creationId="{22758E78-6D47-4BD5-9492-AB9DFE269554}"/>
          </ac:spMkLst>
        </pc:spChg>
        <pc:picChg chg="add mod">
          <ac:chgData name="QU Guannan" userId="459ef0fc5a933e81" providerId="LiveId" clId="{F5FA7714-A15B-417D-83D1-02B00AC2B12E}" dt="2021-10-19T06:18:07.489" v="7328" actId="1076"/>
          <ac:picMkLst>
            <pc:docMk/>
            <pc:sldMk cId="2604009258" sldId="361"/>
            <ac:picMk id="3" creationId="{80B765DB-C2EF-4ACC-A3EB-5A25A8C096DC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3827981238" sldId="361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056671033" sldId="362"/>
        </pc:sldMkLst>
      </pc:sldChg>
      <pc:sldChg chg="addSp delSp modSp new mod">
        <pc:chgData name="QU Guannan" userId="459ef0fc5a933e81" providerId="LiveId" clId="{F5FA7714-A15B-417D-83D1-02B00AC2B12E}" dt="2021-10-19T06:35:49.273" v="7931" actId="20577"/>
        <pc:sldMkLst>
          <pc:docMk/>
          <pc:sldMk cId="2816857793" sldId="362"/>
        </pc:sldMkLst>
        <pc:spChg chg="add mod">
          <ac:chgData name="QU Guannan" userId="459ef0fc5a933e81" providerId="LiveId" clId="{F5FA7714-A15B-417D-83D1-02B00AC2B12E}" dt="2021-10-19T06:29:51.993" v="7645" actId="14100"/>
          <ac:spMkLst>
            <pc:docMk/>
            <pc:sldMk cId="2816857793" sldId="362"/>
            <ac:spMk id="4" creationId="{8EB4BB90-35B2-4FF5-832E-3ACD3D45169E}"/>
          </ac:spMkLst>
        </pc:spChg>
        <pc:spChg chg="add del mod">
          <ac:chgData name="QU Guannan" userId="459ef0fc5a933e81" providerId="LiveId" clId="{F5FA7714-A15B-417D-83D1-02B00AC2B12E}" dt="2021-10-19T06:28:11.196" v="7464" actId="478"/>
          <ac:spMkLst>
            <pc:docMk/>
            <pc:sldMk cId="2816857793" sldId="362"/>
            <ac:spMk id="5" creationId="{E978FE28-D988-41FF-BD06-A34D1B8E68FB}"/>
          </ac:spMkLst>
        </pc:spChg>
        <pc:spChg chg="add mod">
          <ac:chgData name="QU Guannan" userId="459ef0fc5a933e81" providerId="LiveId" clId="{F5FA7714-A15B-417D-83D1-02B00AC2B12E}" dt="2021-10-19T06:32:10.169" v="7843" actId="20577"/>
          <ac:spMkLst>
            <pc:docMk/>
            <pc:sldMk cId="2816857793" sldId="362"/>
            <ac:spMk id="6" creationId="{B679F523-12B4-4D2D-8CAA-8A9F486CAF94}"/>
          </ac:spMkLst>
        </pc:spChg>
        <pc:spChg chg="add mod">
          <ac:chgData name="QU Guannan" userId="459ef0fc5a933e81" providerId="LiveId" clId="{F5FA7714-A15B-417D-83D1-02B00AC2B12E}" dt="2021-10-19T06:35:49.273" v="7931" actId="20577"/>
          <ac:spMkLst>
            <pc:docMk/>
            <pc:sldMk cId="2816857793" sldId="362"/>
            <ac:spMk id="7" creationId="{A7051561-1836-4D4E-B89F-C553B19C3B09}"/>
          </ac:spMkLst>
        </pc:spChg>
        <pc:picChg chg="add mod">
          <ac:chgData name="QU Guannan" userId="459ef0fc5a933e81" providerId="LiveId" clId="{F5FA7714-A15B-417D-83D1-02B00AC2B12E}" dt="2021-10-19T06:25:53.940" v="7374" actId="1076"/>
          <ac:picMkLst>
            <pc:docMk/>
            <pc:sldMk cId="2816857793" sldId="362"/>
            <ac:picMk id="3" creationId="{646B1008-C4EE-4210-8B0D-A14EF880F7F7}"/>
          </ac:picMkLst>
        </pc:picChg>
      </pc:sldChg>
      <pc:sldChg chg="addSp delSp modSp new mod">
        <pc:chgData name="QU Guannan" userId="459ef0fc5a933e81" providerId="LiveId" clId="{F5FA7714-A15B-417D-83D1-02B00AC2B12E}" dt="2021-10-19T06:39:33.212" v="7956" actId="1076"/>
        <pc:sldMkLst>
          <pc:docMk/>
          <pc:sldMk cId="1205137179" sldId="363"/>
        </pc:sldMkLst>
        <pc:spChg chg="add mod">
          <ac:chgData name="QU Guannan" userId="459ef0fc5a933e81" providerId="LiveId" clId="{F5FA7714-A15B-417D-83D1-02B00AC2B12E}" dt="2021-10-19T06:39:12.115" v="7950" actId="1076"/>
          <ac:spMkLst>
            <pc:docMk/>
            <pc:sldMk cId="1205137179" sldId="363"/>
            <ac:spMk id="4" creationId="{B6AB8FA4-7799-4D44-AA39-C732788291D4}"/>
          </ac:spMkLst>
        </pc:spChg>
        <pc:spChg chg="add mod">
          <ac:chgData name="QU Guannan" userId="459ef0fc5a933e81" providerId="LiveId" clId="{F5FA7714-A15B-417D-83D1-02B00AC2B12E}" dt="2021-10-19T06:39:17.955" v="7952" actId="14100"/>
          <ac:spMkLst>
            <pc:docMk/>
            <pc:sldMk cId="1205137179" sldId="363"/>
            <ac:spMk id="5" creationId="{81420BCA-7047-4CF8-A138-8D1B9AB54EB6}"/>
          </ac:spMkLst>
        </pc:spChg>
        <pc:spChg chg="add mod">
          <ac:chgData name="QU Guannan" userId="459ef0fc5a933e81" providerId="LiveId" clId="{F5FA7714-A15B-417D-83D1-02B00AC2B12E}" dt="2021-10-19T06:39:33.212" v="7956" actId="1076"/>
          <ac:spMkLst>
            <pc:docMk/>
            <pc:sldMk cId="1205137179" sldId="363"/>
            <ac:spMk id="10" creationId="{9BE5F261-9F02-4CAA-B46B-586D3A553193}"/>
          </ac:spMkLst>
        </pc:spChg>
        <pc:picChg chg="add del mod">
          <ac:chgData name="QU Guannan" userId="459ef0fc5a933e81" providerId="LiveId" clId="{F5FA7714-A15B-417D-83D1-02B00AC2B12E}" dt="2021-10-19T06:38:58.138" v="7945" actId="478"/>
          <ac:picMkLst>
            <pc:docMk/>
            <pc:sldMk cId="1205137179" sldId="363"/>
            <ac:picMk id="3" creationId="{E69B2728-5811-47F4-B818-8239AC2E60E5}"/>
          </ac:picMkLst>
        </pc:picChg>
        <pc:picChg chg="add del mod">
          <ac:chgData name="QU Guannan" userId="459ef0fc5a933e81" providerId="LiveId" clId="{F5FA7714-A15B-417D-83D1-02B00AC2B12E}" dt="2021-10-19T06:38:59.280" v="7946" actId="478"/>
          <ac:picMkLst>
            <pc:docMk/>
            <pc:sldMk cId="1205137179" sldId="363"/>
            <ac:picMk id="7" creationId="{60DD2AA3-8CF4-405D-85DE-A120E4B934F6}"/>
          </ac:picMkLst>
        </pc:picChg>
        <pc:picChg chg="add mod ord">
          <ac:chgData name="QU Guannan" userId="459ef0fc5a933e81" providerId="LiveId" clId="{F5FA7714-A15B-417D-83D1-02B00AC2B12E}" dt="2021-10-19T06:39:25.602" v="7955" actId="1076"/>
          <ac:picMkLst>
            <pc:docMk/>
            <pc:sldMk cId="1205137179" sldId="363"/>
            <ac:picMk id="9" creationId="{A4E440AE-AEB3-44E5-8F1B-398F2CF1BDF9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988220088" sldId="363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99153979" sldId="364"/>
        </pc:sldMkLst>
      </pc:sldChg>
      <pc:sldChg chg="addSp modSp new mod">
        <pc:chgData name="QU Guannan" userId="459ef0fc5a933e81" providerId="LiveId" clId="{F5FA7714-A15B-417D-83D1-02B00AC2B12E}" dt="2021-10-19T06:42:11.515" v="7998" actId="20577"/>
        <pc:sldMkLst>
          <pc:docMk/>
          <pc:sldMk cId="3375324495" sldId="364"/>
        </pc:sldMkLst>
        <pc:spChg chg="add mod">
          <ac:chgData name="QU Guannan" userId="459ef0fc5a933e81" providerId="LiveId" clId="{F5FA7714-A15B-417D-83D1-02B00AC2B12E}" dt="2021-10-19T06:42:11.515" v="7998" actId="20577"/>
          <ac:spMkLst>
            <pc:docMk/>
            <pc:sldMk cId="3375324495" sldId="364"/>
            <ac:spMk id="6" creationId="{692B8113-4EF1-4205-A6FE-2B489E1E04BB}"/>
          </ac:spMkLst>
        </pc:spChg>
        <pc:picChg chg="add mod">
          <ac:chgData name="QU Guannan" userId="459ef0fc5a933e81" providerId="LiveId" clId="{F5FA7714-A15B-417D-83D1-02B00AC2B12E}" dt="2021-10-19T06:40:17.546" v="7960" actId="1076"/>
          <ac:picMkLst>
            <pc:docMk/>
            <pc:sldMk cId="3375324495" sldId="364"/>
            <ac:picMk id="3" creationId="{9868F490-00B7-40C6-89CD-F4FE0A6B38AC}"/>
          </ac:picMkLst>
        </pc:picChg>
        <pc:picChg chg="add mod">
          <ac:chgData name="QU Guannan" userId="459ef0fc5a933e81" providerId="LiveId" clId="{F5FA7714-A15B-417D-83D1-02B00AC2B12E}" dt="2021-10-19T06:41:49.777" v="7963" actId="1076"/>
          <ac:picMkLst>
            <pc:docMk/>
            <pc:sldMk cId="3375324495" sldId="364"/>
            <ac:picMk id="5" creationId="{49292251-87E9-453D-A5AC-31FD39AB3655}"/>
          </ac:picMkLst>
        </pc:picChg>
      </pc:sldChg>
      <pc:sldChg chg="addSp modSp new mod">
        <pc:chgData name="QU Guannan" userId="459ef0fc5a933e81" providerId="LiveId" clId="{F5FA7714-A15B-417D-83D1-02B00AC2B12E}" dt="2021-10-19T06:43:26.078" v="8026" actId="20577"/>
        <pc:sldMkLst>
          <pc:docMk/>
          <pc:sldMk cId="1527881431" sldId="365"/>
        </pc:sldMkLst>
        <pc:spChg chg="add mod">
          <ac:chgData name="QU Guannan" userId="459ef0fc5a933e81" providerId="LiveId" clId="{F5FA7714-A15B-417D-83D1-02B00AC2B12E}" dt="2021-10-19T06:43:26.078" v="8026" actId="20577"/>
          <ac:spMkLst>
            <pc:docMk/>
            <pc:sldMk cId="1527881431" sldId="365"/>
            <ac:spMk id="4" creationId="{C622582D-AAC6-44F6-931B-18BC7B3E7EFD}"/>
          </ac:spMkLst>
        </pc:spChg>
        <pc:picChg chg="add mod">
          <ac:chgData name="QU Guannan" userId="459ef0fc5a933e81" providerId="LiveId" clId="{F5FA7714-A15B-417D-83D1-02B00AC2B12E}" dt="2021-10-19T06:43:01.423" v="8001" actId="1076"/>
          <ac:picMkLst>
            <pc:docMk/>
            <pc:sldMk cId="1527881431" sldId="365"/>
            <ac:picMk id="3" creationId="{94ACD5AD-D326-49DE-93AB-16565336D2D1}"/>
          </ac:picMkLst>
        </pc:picChg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2520263869" sldId="365"/>
        </pc:sldMkLst>
      </pc:sldChg>
      <pc:sldChg chg="del">
        <pc:chgData name="QU Guannan" userId="459ef0fc5a933e81" providerId="LiveId" clId="{F5FA7714-A15B-417D-83D1-02B00AC2B12E}" dt="2021-10-08T03:12:45.666" v="3" actId="47"/>
        <pc:sldMkLst>
          <pc:docMk/>
          <pc:sldMk cId="1995190059" sldId="366"/>
        </pc:sldMkLst>
      </pc:sldChg>
    </pc:docChg>
  </pc:docChgLst>
  <pc:docChgLst>
    <pc:chgData name="QU Guannan" userId="459ef0fc5a933e81" providerId="LiveId" clId="{F21EF43C-4188-43D4-9282-37B3E682E468}"/>
    <pc:docChg chg="undo custSel addSld delSld modSld sldOrd modSection">
      <pc:chgData name="QU Guannan" userId="459ef0fc5a933e81" providerId="LiveId" clId="{F21EF43C-4188-43D4-9282-37B3E682E468}" dt="2021-09-22T01:44:46.108" v="3159" actId="113"/>
      <pc:docMkLst>
        <pc:docMk/>
      </pc:docMkLst>
      <pc:sldChg chg="addSp modSp mod ord">
        <pc:chgData name="QU Guannan" userId="459ef0fc5a933e81" providerId="LiveId" clId="{F21EF43C-4188-43D4-9282-37B3E682E468}" dt="2021-09-18T06:21:45.411" v="1911" actId="20577"/>
        <pc:sldMkLst>
          <pc:docMk/>
          <pc:sldMk cId="957072895" sldId="257"/>
        </pc:sldMkLst>
        <pc:spChg chg="mod">
          <ac:chgData name="QU Guannan" userId="459ef0fc5a933e81" providerId="LiveId" clId="{F21EF43C-4188-43D4-9282-37B3E682E468}" dt="2021-09-18T02:14:44.797" v="1350" actId="1076"/>
          <ac:spMkLst>
            <pc:docMk/>
            <pc:sldMk cId="957072895" sldId="257"/>
            <ac:spMk id="2" creationId="{2746A824-911C-4863-A9D8-86C9ECC02514}"/>
          </ac:spMkLst>
        </pc:spChg>
        <pc:spChg chg="mod">
          <ac:chgData name="QU Guannan" userId="459ef0fc5a933e81" providerId="LiveId" clId="{F21EF43C-4188-43D4-9282-37B3E682E468}" dt="2021-09-18T06:21:45.411" v="1911" actId="20577"/>
          <ac:spMkLst>
            <pc:docMk/>
            <pc:sldMk cId="957072895" sldId="257"/>
            <ac:spMk id="3" creationId="{4394F093-9DE2-4527-9E60-6E2EFD51BC36}"/>
          </ac:spMkLst>
        </pc:spChg>
        <pc:spChg chg="add mod">
          <ac:chgData name="QU Guannan" userId="459ef0fc5a933e81" providerId="LiveId" clId="{F21EF43C-4188-43D4-9282-37B3E682E468}" dt="2021-09-18T01:24:25.808" v="581" actId="21"/>
          <ac:spMkLst>
            <pc:docMk/>
            <pc:sldMk cId="957072895" sldId="257"/>
            <ac:spMk id="4" creationId="{85509907-E650-4F61-94D0-1075CEDAE57B}"/>
          </ac:spMkLst>
        </pc:spChg>
      </pc:sldChg>
      <pc:sldChg chg="del">
        <pc:chgData name="QU Guannan" userId="459ef0fc5a933e81" providerId="LiveId" clId="{F21EF43C-4188-43D4-9282-37B3E682E468}" dt="2021-09-22T00:32:34.127" v="2716" actId="47"/>
        <pc:sldMkLst>
          <pc:docMk/>
          <pc:sldMk cId="518920183" sldId="265"/>
        </pc:sldMkLst>
      </pc:sldChg>
      <pc:sldChg chg="addSp modSp mod">
        <pc:chgData name="QU Guannan" userId="459ef0fc5a933e81" providerId="LiveId" clId="{F21EF43C-4188-43D4-9282-37B3E682E468}" dt="2021-09-18T02:50:45.891" v="1515" actId="20577"/>
        <pc:sldMkLst>
          <pc:docMk/>
          <pc:sldMk cId="3847991590" sldId="266"/>
        </pc:sldMkLst>
        <pc:spChg chg="mod">
          <ac:chgData name="QU Guannan" userId="459ef0fc5a933e81" providerId="LiveId" clId="{F21EF43C-4188-43D4-9282-37B3E682E468}" dt="2021-09-18T02:50:45.891" v="1515" actId="20577"/>
          <ac:spMkLst>
            <pc:docMk/>
            <pc:sldMk cId="3847991590" sldId="266"/>
            <ac:spMk id="3" creationId="{4394F093-9DE2-4527-9E60-6E2EFD51BC36}"/>
          </ac:spMkLst>
        </pc:spChg>
        <pc:spChg chg="add mod">
          <ac:chgData name="QU Guannan" userId="459ef0fc5a933e81" providerId="LiveId" clId="{F21EF43C-4188-43D4-9282-37B3E682E468}" dt="2021-09-18T02:28:57.685" v="1474" actId="208"/>
          <ac:spMkLst>
            <pc:docMk/>
            <pc:sldMk cId="3847991590" sldId="266"/>
            <ac:spMk id="7" creationId="{E29BFF1A-B867-4631-A6DE-D3577CB228AC}"/>
          </ac:spMkLst>
        </pc:spChg>
        <pc:picChg chg="mod">
          <ac:chgData name="QU Guannan" userId="459ef0fc5a933e81" providerId="LiveId" clId="{F21EF43C-4188-43D4-9282-37B3E682E468}" dt="2021-09-18T02:28:33.278" v="1470" actId="1076"/>
          <ac:picMkLst>
            <pc:docMk/>
            <pc:sldMk cId="3847991590" sldId="266"/>
            <ac:picMk id="4" creationId="{00000000-0000-0000-0000-000000000000}"/>
          </ac:picMkLst>
        </pc:picChg>
        <pc:picChg chg="add mod">
          <ac:chgData name="QU Guannan" userId="459ef0fc5a933e81" providerId="LiveId" clId="{F21EF43C-4188-43D4-9282-37B3E682E468}" dt="2021-09-18T02:28:36.030" v="1471" actId="1076"/>
          <ac:picMkLst>
            <pc:docMk/>
            <pc:sldMk cId="3847991590" sldId="266"/>
            <ac:picMk id="6" creationId="{0A9E9D78-32AA-444D-B8B1-467E039A77EF}"/>
          </ac:picMkLst>
        </pc:picChg>
      </pc:sldChg>
      <pc:sldChg chg="addSp modSp mod">
        <pc:chgData name="QU Guannan" userId="459ef0fc5a933e81" providerId="LiveId" clId="{F21EF43C-4188-43D4-9282-37B3E682E468}" dt="2021-09-18T02:52:33.436" v="1632" actId="114"/>
        <pc:sldMkLst>
          <pc:docMk/>
          <pc:sldMk cId="706445066" sldId="270"/>
        </pc:sldMkLst>
        <pc:spChg chg="mod">
          <ac:chgData name="QU Guannan" userId="459ef0fc5a933e81" providerId="LiveId" clId="{F21EF43C-4188-43D4-9282-37B3E682E468}" dt="2021-09-18T02:51:43.882" v="1519" actId="1076"/>
          <ac:spMkLst>
            <pc:docMk/>
            <pc:sldMk cId="706445066" sldId="270"/>
            <ac:spMk id="6" creationId="{00000000-0000-0000-0000-000000000000}"/>
          </ac:spMkLst>
        </pc:spChg>
        <pc:spChg chg="mod">
          <ac:chgData name="QU Guannan" userId="459ef0fc5a933e81" providerId="LiveId" clId="{F21EF43C-4188-43D4-9282-37B3E682E468}" dt="2021-09-18T02:51:46.019" v="1520" actId="1076"/>
          <ac:spMkLst>
            <pc:docMk/>
            <pc:sldMk cId="706445066" sldId="270"/>
            <ac:spMk id="7" creationId="{00000000-0000-0000-0000-000000000000}"/>
          </ac:spMkLst>
        </pc:spChg>
        <pc:spChg chg="add mod">
          <ac:chgData name="QU Guannan" userId="459ef0fc5a933e81" providerId="LiveId" clId="{F21EF43C-4188-43D4-9282-37B3E682E468}" dt="2021-09-18T02:52:33.436" v="1632" actId="114"/>
          <ac:spMkLst>
            <pc:docMk/>
            <pc:sldMk cId="706445066" sldId="270"/>
            <ac:spMk id="8" creationId="{26ED22F1-39DC-4EDA-A904-A231C494F005}"/>
          </ac:spMkLst>
        </pc:spChg>
        <pc:picChg chg="mod">
          <ac:chgData name="QU Guannan" userId="459ef0fc5a933e81" providerId="LiveId" clId="{F21EF43C-4188-43D4-9282-37B3E682E468}" dt="2021-09-18T02:51:39.362" v="1518" actId="1076"/>
          <ac:picMkLst>
            <pc:docMk/>
            <pc:sldMk cId="706445066" sldId="270"/>
            <ac:picMk id="4" creationId="{00000000-0000-0000-0000-000000000000}"/>
          </ac:picMkLst>
        </pc:picChg>
      </pc:sldChg>
      <pc:sldChg chg="addSp modSp mod">
        <pc:chgData name="QU Guannan" userId="459ef0fc5a933e81" providerId="LiveId" clId="{F21EF43C-4188-43D4-9282-37B3E682E468}" dt="2021-09-18T06:18:03.795" v="1774" actId="20577"/>
        <pc:sldMkLst>
          <pc:docMk/>
          <pc:sldMk cId="3533583024" sldId="271"/>
        </pc:sldMkLst>
        <pc:spChg chg="add mod">
          <ac:chgData name="QU Guannan" userId="459ef0fc5a933e81" providerId="LiveId" clId="{F21EF43C-4188-43D4-9282-37B3E682E468}" dt="2021-09-18T06:18:03.795" v="1774" actId="20577"/>
          <ac:spMkLst>
            <pc:docMk/>
            <pc:sldMk cId="3533583024" sldId="271"/>
            <ac:spMk id="4" creationId="{A3A4D1C7-0258-4C62-BE99-EBBFBC4B8DC3}"/>
          </ac:spMkLst>
        </pc:spChg>
      </pc:sldChg>
      <pc:sldChg chg="modSp mod">
        <pc:chgData name="QU Guannan" userId="459ef0fc5a933e81" providerId="LiveId" clId="{F21EF43C-4188-43D4-9282-37B3E682E468}" dt="2021-09-18T06:20:48.619" v="1890" actId="20577"/>
        <pc:sldMkLst>
          <pc:docMk/>
          <pc:sldMk cId="3580381691" sldId="272"/>
        </pc:sldMkLst>
        <pc:spChg chg="mod">
          <ac:chgData name="QU Guannan" userId="459ef0fc5a933e81" providerId="LiveId" clId="{F21EF43C-4188-43D4-9282-37B3E682E468}" dt="2021-09-18T06:20:48.619" v="1890" actId="20577"/>
          <ac:spMkLst>
            <pc:docMk/>
            <pc:sldMk cId="3580381691" sldId="272"/>
            <ac:spMk id="7" creationId="{00000000-0000-0000-0000-000000000000}"/>
          </ac:spMkLst>
        </pc:spChg>
      </pc:sldChg>
      <pc:sldChg chg="addSp delSp modSp add mod">
        <pc:chgData name="QU Guannan" userId="459ef0fc5a933e81" providerId="LiveId" clId="{F21EF43C-4188-43D4-9282-37B3E682E468}" dt="2021-09-18T01:54:00.087" v="813" actId="20577"/>
        <pc:sldMkLst>
          <pc:docMk/>
          <pc:sldMk cId="3767818663" sldId="273"/>
        </pc:sldMkLst>
        <pc:spChg chg="mod">
          <ac:chgData name="QU Guannan" userId="459ef0fc5a933e81" providerId="LiveId" clId="{F21EF43C-4188-43D4-9282-37B3E682E468}" dt="2021-09-18T01:25:13.784" v="598" actId="1076"/>
          <ac:spMkLst>
            <pc:docMk/>
            <pc:sldMk cId="3767818663" sldId="273"/>
            <ac:spMk id="3" creationId="{4394F093-9DE2-4527-9E60-6E2EFD51BC36}"/>
          </ac:spMkLst>
        </pc:spChg>
        <pc:spChg chg="mod">
          <ac:chgData name="QU Guannan" userId="459ef0fc5a933e81" providerId="LiveId" clId="{F21EF43C-4188-43D4-9282-37B3E682E468}" dt="2021-09-18T01:54:00.087" v="813" actId="20577"/>
          <ac:spMkLst>
            <pc:docMk/>
            <pc:sldMk cId="3767818663" sldId="273"/>
            <ac:spMk id="4" creationId="{85509907-E650-4F61-94D0-1075CEDAE57B}"/>
          </ac:spMkLst>
        </pc:spChg>
        <pc:spChg chg="add mod ord">
          <ac:chgData name="QU Guannan" userId="459ef0fc5a933e81" providerId="LiveId" clId="{F21EF43C-4188-43D4-9282-37B3E682E468}" dt="2021-09-18T01:25:24.136" v="600" actId="1076"/>
          <ac:spMkLst>
            <pc:docMk/>
            <pc:sldMk cId="3767818663" sldId="273"/>
            <ac:spMk id="5" creationId="{BA75C89B-4441-4C49-9B83-C94E7773FCD3}"/>
          </ac:spMkLst>
        </pc:spChg>
        <pc:spChg chg="add del mod">
          <ac:chgData name="QU Guannan" userId="459ef0fc5a933e81" providerId="LiveId" clId="{F21EF43C-4188-43D4-9282-37B3E682E468}" dt="2021-09-18T01:24:11.898" v="578" actId="22"/>
          <ac:spMkLst>
            <pc:docMk/>
            <pc:sldMk cId="3767818663" sldId="273"/>
            <ac:spMk id="7" creationId="{32E5FC8C-8BBD-4087-9E50-69FA9C58E888}"/>
          </ac:spMkLst>
        </pc:spChg>
        <pc:spChg chg="add mod">
          <ac:chgData name="QU Guannan" userId="459ef0fc5a933e81" providerId="LiveId" clId="{F21EF43C-4188-43D4-9282-37B3E682E468}" dt="2021-09-18T01:26:42.551" v="620" actId="20577"/>
          <ac:spMkLst>
            <pc:docMk/>
            <pc:sldMk cId="3767818663" sldId="273"/>
            <ac:spMk id="9" creationId="{E44BF6AA-D208-4D00-A4DD-9034F60A7F2C}"/>
          </ac:spMkLst>
        </pc:spChg>
        <pc:spChg chg="add del mod">
          <ac:chgData name="QU Guannan" userId="459ef0fc5a933e81" providerId="LiveId" clId="{F21EF43C-4188-43D4-9282-37B3E682E468}" dt="2021-09-18T01:24:57.945" v="593"/>
          <ac:spMkLst>
            <pc:docMk/>
            <pc:sldMk cId="3767818663" sldId="273"/>
            <ac:spMk id="11" creationId="{84859308-872C-4887-8807-03AB2817B3C3}"/>
          </ac:spMkLst>
        </pc:spChg>
      </pc:sldChg>
      <pc:sldChg chg="addSp modSp new mod modNotesTx">
        <pc:chgData name="QU Guannan" userId="459ef0fc5a933e81" providerId="LiveId" clId="{F21EF43C-4188-43D4-9282-37B3E682E468}" dt="2021-09-18T06:38:45.105" v="2158" actId="1076"/>
        <pc:sldMkLst>
          <pc:docMk/>
          <pc:sldMk cId="4222309738" sldId="274"/>
        </pc:sldMkLst>
        <pc:spChg chg="mod">
          <ac:chgData name="QU Guannan" userId="459ef0fc5a933e81" providerId="LiveId" clId="{F21EF43C-4188-43D4-9282-37B3E682E468}" dt="2021-09-18T06:23:49.304" v="1925" actId="14100"/>
          <ac:spMkLst>
            <pc:docMk/>
            <pc:sldMk cId="4222309738" sldId="274"/>
            <ac:spMk id="2" creationId="{3021C2DA-3164-43C1-9ABA-D7794A14B6D4}"/>
          </ac:spMkLst>
        </pc:spChg>
        <pc:spChg chg="mod">
          <ac:chgData name="QU Guannan" userId="459ef0fc5a933e81" providerId="LiveId" clId="{F21EF43C-4188-43D4-9282-37B3E682E468}" dt="2021-09-18T06:37:04.380" v="2089" actId="207"/>
          <ac:spMkLst>
            <pc:docMk/>
            <pc:sldMk cId="4222309738" sldId="274"/>
            <ac:spMk id="3" creationId="{F1AA0851-7303-40A9-8045-93FF5355A288}"/>
          </ac:spMkLst>
        </pc:spChg>
        <pc:spChg chg="add mod">
          <ac:chgData name="QU Guannan" userId="459ef0fc5a933e81" providerId="LiveId" clId="{F21EF43C-4188-43D4-9282-37B3E682E468}" dt="2021-09-18T06:36:53.282" v="2088" actId="14100"/>
          <ac:spMkLst>
            <pc:docMk/>
            <pc:sldMk cId="4222309738" sldId="274"/>
            <ac:spMk id="4" creationId="{CD8488FA-50CA-481C-B7C2-CF17E409097D}"/>
          </ac:spMkLst>
        </pc:spChg>
        <pc:spChg chg="add mod">
          <ac:chgData name="QU Guannan" userId="459ef0fc5a933e81" providerId="LiveId" clId="{F21EF43C-4188-43D4-9282-37B3E682E468}" dt="2021-09-18T06:38:45.105" v="2158" actId="1076"/>
          <ac:spMkLst>
            <pc:docMk/>
            <pc:sldMk cId="4222309738" sldId="274"/>
            <ac:spMk id="6" creationId="{8800E247-0A03-4FBC-A5D7-E262387D3B53}"/>
          </ac:spMkLst>
        </pc:spChg>
      </pc:sldChg>
      <pc:sldChg chg="modSp mod">
        <pc:chgData name="QU Guannan" userId="459ef0fc5a933e81" providerId="LiveId" clId="{F21EF43C-4188-43D4-9282-37B3E682E468}" dt="2021-09-22T00:33:17.534" v="2806" actId="207"/>
        <pc:sldMkLst>
          <pc:docMk/>
          <pc:sldMk cId="2316545750" sldId="282"/>
        </pc:sldMkLst>
        <pc:spChg chg="mod">
          <ac:chgData name="QU Guannan" userId="459ef0fc5a933e81" providerId="LiveId" clId="{F21EF43C-4188-43D4-9282-37B3E682E468}" dt="2021-09-22T00:33:17.534" v="2806" actId="207"/>
          <ac:spMkLst>
            <pc:docMk/>
            <pc:sldMk cId="2316545750" sldId="282"/>
            <ac:spMk id="3" creationId="{00000000-0000-0000-0000-000000000000}"/>
          </ac:spMkLst>
        </pc:spChg>
      </pc:sldChg>
      <pc:sldChg chg="addSp modSp mod">
        <pc:chgData name="QU Guannan" userId="459ef0fc5a933e81" providerId="LiveId" clId="{F21EF43C-4188-43D4-9282-37B3E682E468}" dt="2021-09-22T00:19:19.180" v="2172" actId="1076"/>
        <pc:sldMkLst>
          <pc:docMk/>
          <pc:sldMk cId="2313778453" sldId="291"/>
        </pc:sldMkLst>
        <pc:spChg chg="mod">
          <ac:chgData name="QU Guannan" userId="459ef0fc5a933e81" providerId="LiveId" clId="{F21EF43C-4188-43D4-9282-37B3E682E468}" dt="2021-09-22T00:18:27.702" v="2159" actId="14100"/>
          <ac:spMkLst>
            <pc:docMk/>
            <pc:sldMk cId="2313778453" sldId="291"/>
            <ac:spMk id="3" creationId="{4394F093-9DE2-4527-9E60-6E2EFD51BC36}"/>
          </ac:spMkLst>
        </pc:spChg>
        <pc:picChg chg="add mod">
          <ac:chgData name="QU Guannan" userId="459ef0fc5a933e81" providerId="LiveId" clId="{F21EF43C-4188-43D4-9282-37B3E682E468}" dt="2021-09-22T00:19:19.180" v="2172" actId="1076"/>
          <ac:picMkLst>
            <pc:docMk/>
            <pc:sldMk cId="2313778453" sldId="291"/>
            <ac:picMk id="5" creationId="{A619D44B-E0EC-48E4-AAB0-B7FB67C048A1}"/>
          </ac:picMkLst>
        </pc:picChg>
      </pc:sldChg>
      <pc:sldChg chg="addSp modSp mod">
        <pc:chgData name="QU Guannan" userId="459ef0fc5a933e81" providerId="LiveId" clId="{F21EF43C-4188-43D4-9282-37B3E682E468}" dt="2021-09-22T00:19:07.068" v="2168" actId="1076"/>
        <pc:sldMkLst>
          <pc:docMk/>
          <pc:sldMk cId="330138014" sldId="292"/>
        </pc:sldMkLst>
        <pc:spChg chg="mod">
          <ac:chgData name="QU Guannan" userId="459ef0fc5a933e81" providerId="LiveId" clId="{F21EF43C-4188-43D4-9282-37B3E682E468}" dt="2021-09-22T00:18:58.829" v="2163" actId="14100"/>
          <ac:spMkLst>
            <pc:docMk/>
            <pc:sldMk cId="330138014" sldId="292"/>
            <ac:spMk id="3" creationId="{4394F093-9DE2-4527-9E60-6E2EFD51BC36}"/>
          </ac:spMkLst>
        </pc:spChg>
        <pc:picChg chg="add mod">
          <ac:chgData name="QU Guannan" userId="459ef0fc5a933e81" providerId="LiveId" clId="{F21EF43C-4188-43D4-9282-37B3E682E468}" dt="2021-09-22T00:19:07.068" v="2168" actId="1076"/>
          <ac:picMkLst>
            <pc:docMk/>
            <pc:sldMk cId="330138014" sldId="292"/>
            <ac:picMk id="5" creationId="{6B27867B-9185-4472-A53C-FB9E5A7CFDE4}"/>
          </ac:picMkLst>
        </pc:picChg>
      </pc:sldChg>
      <pc:sldChg chg="modSp mod">
        <pc:chgData name="QU Guannan" userId="459ef0fc5a933e81" providerId="LiveId" clId="{F21EF43C-4188-43D4-9282-37B3E682E468}" dt="2021-09-22T00:20:15.364" v="2184" actId="1076"/>
        <pc:sldMkLst>
          <pc:docMk/>
          <pc:sldMk cId="1373900086" sldId="293"/>
        </pc:sldMkLst>
        <pc:spChg chg="mod">
          <ac:chgData name="QU Guannan" userId="459ef0fc5a933e81" providerId="LiveId" clId="{F21EF43C-4188-43D4-9282-37B3E682E468}" dt="2021-09-22T00:20:15.364" v="2184" actId="1076"/>
          <ac:spMkLst>
            <pc:docMk/>
            <pc:sldMk cId="1373900086" sldId="293"/>
            <ac:spMk id="3" creationId="{4394F093-9DE2-4527-9E60-6E2EFD51BC36}"/>
          </ac:spMkLst>
        </pc:spChg>
      </pc:sldChg>
      <pc:sldChg chg="modSp add mod">
        <pc:chgData name="QU Guannan" userId="459ef0fc5a933e81" providerId="LiveId" clId="{F21EF43C-4188-43D4-9282-37B3E682E468}" dt="2021-09-22T00:33:40.516" v="2816" actId="207"/>
        <pc:sldMkLst>
          <pc:docMk/>
          <pc:sldMk cId="2565979537" sldId="294"/>
        </pc:sldMkLst>
        <pc:spChg chg="mod">
          <ac:chgData name="QU Guannan" userId="459ef0fc5a933e81" providerId="LiveId" clId="{F21EF43C-4188-43D4-9282-37B3E682E468}" dt="2021-09-22T00:29:30.472" v="2687" actId="20577"/>
          <ac:spMkLst>
            <pc:docMk/>
            <pc:sldMk cId="2565979537" sldId="294"/>
            <ac:spMk id="2" creationId="{00000000-0000-0000-0000-000000000000}"/>
          </ac:spMkLst>
        </pc:spChg>
        <pc:spChg chg="mod">
          <ac:chgData name="QU Guannan" userId="459ef0fc5a933e81" providerId="LiveId" clId="{F21EF43C-4188-43D4-9282-37B3E682E468}" dt="2021-09-22T00:33:40.516" v="2816" actId="207"/>
          <ac:spMkLst>
            <pc:docMk/>
            <pc:sldMk cId="2565979537" sldId="294"/>
            <ac:spMk id="3" creationId="{00000000-0000-0000-0000-000000000000}"/>
          </ac:spMkLst>
        </pc:spChg>
      </pc:sldChg>
      <pc:sldChg chg="addSp delSp modSp new mod">
        <pc:chgData name="QU Guannan" userId="459ef0fc5a933e81" providerId="LiveId" clId="{F21EF43C-4188-43D4-9282-37B3E682E468}" dt="2021-09-22T01:23:34.346" v="3042" actId="14100"/>
        <pc:sldMkLst>
          <pc:docMk/>
          <pc:sldMk cId="623745241" sldId="295"/>
        </pc:sldMkLst>
        <pc:spChg chg="del">
          <ac:chgData name="QU Guannan" userId="459ef0fc5a933e81" providerId="LiveId" clId="{F21EF43C-4188-43D4-9282-37B3E682E468}" dt="2021-09-22T00:35:50.042" v="2818" actId="478"/>
          <ac:spMkLst>
            <pc:docMk/>
            <pc:sldMk cId="623745241" sldId="295"/>
            <ac:spMk id="2" creationId="{C4840B22-8B73-4E5F-BEDB-D78130FB14EB}"/>
          </ac:spMkLst>
        </pc:spChg>
        <pc:spChg chg="del mod">
          <ac:chgData name="QU Guannan" userId="459ef0fc5a933e81" providerId="LiveId" clId="{F21EF43C-4188-43D4-9282-37B3E682E468}" dt="2021-09-22T00:35:58.963" v="2822" actId="478"/>
          <ac:spMkLst>
            <pc:docMk/>
            <pc:sldMk cId="623745241" sldId="295"/>
            <ac:spMk id="3" creationId="{48A1D12A-F01D-4EF3-945E-F40806870138}"/>
          </ac:spMkLst>
        </pc:spChg>
        <pc:spChg chg="add del mod">
          <ac:chgData name="QU Guannan" userId="459ef0fc5a933e81" providerId="LiveId" clId="{F21EF43C-4188-43D4-9282-37B3E682E468}" dt="2021-09-22T00:37:41.391" v="2852"/>
          <ac:spMkLst>
            <pc:docMk/>
            <pc:sldMk cId="623745241" sldId="295"/>
            <ac:spMk id="7" creationId="{F8018F37-2943-49A7-81B3-B4A51FED8729}"/>
          </ac:spMkLst>
        </pc:spChg>
        <pc:spChg chg="add mod">
          <ac:chgData name="QU Guannan" userId="459ef0fc5a933e81" providerId="LiveId" clId="{F21EF43C-4188-43D4-9282-37B3E682E468}" dt="2021-09-22T01:23:34.346" v="3042" actId="14100"/>
          <ac:spMkLst>
            <pc:docMk/>
            <pc:sldMk cId="623745241" sldId="295"/>
            <ac:spMk id="8" creationId="{ECAB6D80-4E44-460B-952F-87949068E046}"/>
          </ac:spMkLst>
        </pc:spChg>
        <pc:picChg chg="add mod">
          <ac:chgData name="QU Guannan" userId="459ef0fc5a933e81" providerId="LiveId" clId="{F21EF43C-4188-43D4-9282-37B3E682E468}" dt="2021-09-22T00:37:45.075" v="2853" actId="1076"/>
          <ac:picMkLst>
            <pc:docMk/>
            <pc:sldMk cId="623745241" sldId="295"/>
            <ac:picMk id="5" creationId="{221209DD-9629-471E-9BFF-1359F1A33A96}"/>
          </ac:picMkLst>
        </pc:picChg>
      </pc:sldChg>
      <pc:sldChg chg="addSp delSp modSp new mod">
        <pc:chgData name="QU Guannan" userId="459ef0fc5a933e81" providerId="LiveId" clId="{F21EF43C-4188-43D4-9282-37B3E682E468}" dt="2021-09-22T00:56:44.183" v="3007" actId="14100"/>
        <pc:sldMkLst>
          <pc:docMk/>
          <pc:sldMk cId="3638238847" sldId="296"/>
        </pc:sldMkLst>
        <pc:spChg chg="del">
          <ac:chgData name="QU Guannan" userId="459ef0fc5a933e81" providerId="LiveId" clId="{F21EF43C-4188-43D4-9282-37B3E682E468}" dt="2021-09-22T00:54:23.273" v="2857" actId="478"/>
          <ac:spMkLst>
            <pc:docMk/>
            <pc:sldMk cId="3638238847" sldId="296"/>
            <ac:spMk id="2" creationId="{C93437F0-4823-4BA1-A5A2-68E3B24E8D1C}"/>
          </ac:spMkLst>
        </pc:spChg>
        <pc:spChg chg="del">
          <ac:chgData name="QU Guannan" userId="459ef0fc5a933e81" providerId="LiveId" clId="{F21EF43C-4188-43D4-9282-37B3E682E468}" dt="2021-09-22T00:54:24.344" v="2858" actId="478"/>
          <ac:spMkLst>
            <pc:docMk/>
            <pc:sldMk cId="3638238847" sldId="296"/>
            <ac:spMk id="3" creationId="{78CBC6CE-FA35-4775-A76A-F1A9F0F4C56C}"/>
          </ac:spMkLst>
        </pc:spChg>
        <pc:spChg chg="add mod">
          <ac:chgData name="QU Guannan" userId="459ef0fc5a933e81" providerId="LiveId" clId="{F21EF43C-4188-43D4-9282-37B3E682E468}" dt="2021-09-22T00:56:44.183" v="3007" actId="14100"/>
          <ac:spMkLst>
            <pc:docMk/>
            <pc:sldMk cId="3638238847" sldId="296"/>
            <ac:spMk id="8" creationId="{F55ABDB3-8246-4B7B-9B50-6FF5829115FB}"/>
          </ac:spMkLst>
        </pc:spChg>
        <pc:spChg chg="add mod">
          <ac:chgData name="QU Guannan" userId="459ef0fc5a933e81" providerId="LiveId" clId="{F21EF43C-4188-43D4-9282-37B3E682E468}" dt="2021-09-22T00:55:43.688" v="2874" actId="14100"/>
          <ac:spMkLst>
            <pc:docMk/>
            <pc:sldMk cId="3638238847" sldId="296"/>
            <ac:spMk id="9" creationId="{868CEFD5-B6C7-4DB4-ADBB-22C4ACA2829C}"/>
          </ac:spMkLst>
        </pc:spChg>
        <pc:picChg chg="add mod">
          <ac:chgData name="QU Guannan" userId="459ef0fc5a933e81" providerId="LiveId" clId="{F21EF43C-4188-43D4-9282-37B3E682E468}" dt="2021-09-22T00:54:57.498" v="2863" actId="1076"/>
          <ac:picMkLst>
            <pc:docMk/>
            <pc:sldMk cId="3638238847" sldId="296"/>
            <ac:picMk id="5" creationId="{45A6331B-CB72-40A4-9A0C-4CA9432E04E2}"/>
          </ac:picMkLst>
        </pc:picChg>
        <pc:picChg chg="add mod">
          <ac:chgData name="QU Guannan" userId="459ef0fc5a933e81" providerId="LiveId" clId="{F21EF43C-4188-43D4-9282-37B3E682E468}" dt="2021-09-22T00:55:00.953" v="2864" actId="1076"/>
          <ac:picMkLst>
            <pc:docMk/>
            <pc:sldMk cId="3638238847" sldId="296"/>
            <ac:picMk id="7" creationId="{CFD37C00-1BC8-49A9-B516-5DE7FE9087BC}"/>
          </ac:picMkLst>
        </pc:picChg>
      </pc:sldChg>
      <pc:sldChg chg="addSp modSp new mod">
        <pc:chgData name="QU Guannan" userId="459ef0fc5a933e81" providerId="LiveId" clId="{F21EF43C-4188-43D4-9282-37B3E682E468}" dt="2021-09-22T01:44:46.108" v="3159" actId="113"/>
        <pc:sldMkLst>
          <pc:docMk/>
          <pc:sldMk cId="1437292837" sldId="297"/>
        </pc:sldMkLst>
        <pc:spChg chg="mod">
          <ac:chgData name="QU Guannan" userId="459ef0fc5a933e81" providerId="LiveId" clId="{F21EF43C-4188-43D4-9282-37B3E682E468}" dt="2021-09-22T01:44:46.108" v="3159" actId="113"/>
          <ac:spMkLst>
            <pc:docMk/>
            <pc:sldMk cId="1437292837" sldId="297"/>
            <ac:spMk id="2" creationId="{C994D0D9-1270-40D1-A306-5EBC4E28FFED}"/>
          </ac:spMkLst>
        </pc:spChg>
        <pc:spChg chg="mod">
          <ac:chgData name="QU Guannan" userId="459ef0fc5a933e81" providerId="LiveId" clId="{F21EF43C-4188-43D4-9282-37B3E682E468}" dt="2021-09-22T01:37:49.002" v="3044" actId="14100"/>
          <ac:spMkLst>
            <pc:docMk/>
            <pc:sldMk cId="1437292837" sldId="297"/>
            <ac:spMk id="3" creationId="{7F203D5D-8243-42A1-9E95-A82D3C37CFC1}"/>
          </ac:spMkLst>
        </pc:spChg>
        <pc:picChg chg="add mod">
          <ac:chgData name="QU Guannan" userId="459ef0fc5a933e81" providerId="LiveId" clId="{F21EF43C-4188-43D4-9282-37B3E682E468}" dt="2021-09-22T01:37:53.674" v="3047" actId="1076"/>
          <ac:picMkLst>
            <pc:docMk/>
            <pc:sldMk cId="1437292837" sldId="297"/>
            <ac:picMk id="5" creationId="{398684AB-797A-4C77-9922-3A492FC595AB}"/>
          </ac:picMkLst>
        </pc:picChg>
      </pc:sldChg>
      <pc:sldChg chg="addSp delSp modSp new mod">
        <pc:chgData name="QU Guannan" userId="459ef0fc5a933e81" providerId="LiveId" clId="{F21EF43C-4188-43D4-9282-37B3E682E468}" dt="2021-09-22T01:40:59.513" v="3158" actId="1076"/>
        <pc:sldMkLst>
          <pc:docMk/>
          <pc:sldMk cId="1426288535" sldId="298"/>
        </pc:sldMkLst>
        <pc:spChg chg="mod">
          <ac:chgData name="QU Guannan" userId="459ef0fc5a933e81" providerId="LiveId" clId="{F21EF43C-4188-43D4-9282-37B3E682E468}" dt="2021-09-22T01:40:50.115" v="3156" actId="27636"/>
          <ac:spMkLst>
            <pc:docMk/>
            <pc:sldMk cId="1426288535" sldId="298"/>
            <ac:spMk id="2" creationId="{A82A0FCC-5EA8-4BD2-AC8F-BA84CAD0269E}"/>
          </ac:spMkLst>
        </pc:spChg>
        <pc:spChg chg="del">
          <ac:chgData name="QU Guannan" userId="459ef0fc5a933e81" providerId="LiveId" clId="{F21EF43C-4188-43D4-9282-37B3E682E468}" dt="2021-09-22T01:39:14.511" v="3114" actId="478"/>
          <ac:spMkLst>
            <pc:docMk/>
            <pc:sldMk cId="1426288535" sldId="298"/>
            <ac:spMk id="3" creationId="{6FBC45A1-8E32-4585-A1D1-57FD7BD295ED}"/>
          </ac:spMkLst>
        </pc:spChg>
        <pc:picChg chg="add mod">
          <ac:chgData name="QU Guannan" userId="459ef0fc5a933e81" providerId="LiveId" clId="{F21EF43C-4188-43D4-9282-37B3E682E468}" dt="2021-09-22T01:40:57.952" v="3157" actId="1076"/>
          <ac:picMkLst>
            <pc:docMk/>
            <pc:sldMk cId="1426288535" sldId="298"/>
            <ac:picMk id="5" creationId="{D60ED770-1305-4B43-96AB-6AF80125E36C}"/>
          </ac:picMkLst>
        </pc:picChg>
        <pc:picChg chg="add mod">
          <ac:chgData name="QU Guannan" userId="459ef0fc5a933e81" providerId="LiveId" clId="{F21EF43C-4188-43D4-9282-37B3E682E468}" dt="2021-09-22T01:40:59.513" v="3158" actId="1076"/>
          <ac:picMkLst>
            <pc:docMk/>
            <pc:sldMk cId="1426288535" sldId="298"/>
            <ac:picMk id="7" creationId="{6C1E0152-CE67-4E21-85A5-AEEFA7D2CA41}"/>
          </ac:picMkLst>
        </pc:picChg>
      </pc:sldChg>
    </pc:docChg>
  </pc:docChgLst>
  <pc:docChgLst>
    <pc:chgData name="QU Guannan" userId="459ef0fc5a933e81" providerId="LiveId" clId="{BD8E05F7-B958-4BBB-A28F-ED129C47D9EB}"/>
    <pc:docChg chg="undo custSel addSld delSld modSld sldOrd addSection delSection modSection">
      <pc:chgData name="QU Guannan" userId="459ef0fc5a933e81" providerId="LiveId" clId="{BD8E05F7-B958-4BBB-A28F-ED129C47D9EB}" dt="2021-09-28T02:46:20.505" v="2955" actId="1076"/>
      <pc:docMkLst>
        <pc:docMk/>
      </pc:docMkLst>
      <pc:sldChg chg="addSp delSp modSp mod">
        <pc:chgData name="QU Guannan" userId="459ef0fc5a933e81" providerId="LiveId" clId="{BD8E05F7-B958-4BBB-A28F-ED129C47D9EB}" dt="2021-09-26T02:17:52.259" v="584" actId="1076"/>
        <pc:sldMkLst>
          <pc:docMk/>
          <pc:sldMk cId="2984884909" sldId="268"/>
        </pc:sldMkLst>
        <pc:spChg chg="del">
          <ac:chgData name="QU Guannan" userId="459ef0fc5a933e81" providerId="LiveId" clId="{BD8E05F7-B958-4BBB-A28F-ED129C47D9EB}" dt="2021-09-26T01:59:05.631" v="357" actId="478"/>
          <ac:spMkLst>
            <pc:docMk/>
            <pc:sldMk cId="2984884909" sldId="268"/>
            <ac:spMk id="2" creationId="{2746A824-911C-4863-A9D8-86C9ECC02514}"/>
          </ac:spMkLst>
        </pc:spChg>
        <pc:spChg chg="del">
          <ac:chgData name="QU Guannan" userId="459ef0fc5a933e81" providerId="LiveId" clId="{BD8E05F7-B958-4BBB-A28F-ED129C47D9EB}" dt="2021-09-26T01:59:10.267" v="358" actId="478"/>
          <ac:spMkLst>
            <pc:docMk/>
            <pc:sldMk cId="2984884909" sldId="268"/>
            <ac:spMk id="3" creationId="{4394F093-9DE2-4527-9E60-6E2EFD51BC36}"/>
          </ac:spMkLst>
        </pc:spChg>
        <pc:spChg chg="add mod">
          <ac:chgData name="QU Guannan" userId="459ef0fc5a933e81" providerId="LiveId" clId="{BD8E05F7-B958-4BBB-A28F-ED129C47D9EB}" dt="2021-09-26T02:00:01.532" v="377" actId="14100"/>
          <ac:spMkLst>
            <pc:docMk/>
            <pc:sldMk cId="2984884909" sldId="268"/>
            <ac:spMk id="5" creationId="{6BCDCA2F-5101-41C2-A7CA-037B425AF6BD}"/>
          </ac:spMkLst>
        </pc:spChg>
        <pc:spChg chg="add mod">
          <ac:chgData name="QU Guannan" userId="459ef0fc5a933e81" providerId="LiveId" clId="{BD8E05F7-B958-4BBB-A28F-ED129C47D9EB}" dt="2021-09-26T02:02:01.901" v="489" actId="27636"/>
          <ac:spMkLst>
            <pc:docMk/>
            <pc:sldMk cId="2984884909" sldId="268"/>
            <ac:spMk id="8" creationId="{5B4E4D69-5D03-4208-A819-14C6130C239E}"/>
          </ac:spMkLst>
        </pc:spChg>
        <pc:spChg chg="add mod">
          <ac:chgData name="QU Guannan" userId="459ef0fc5a933e81" providerId="LiveId" clId="{BD8E05F7-B958-4BBB-A28F-ED129C47D9EB}" dt="2021-09-26T02:17:35.619" v="581" actId="1076"/>
          <ac:spMkLst>
            <pc:docMk/>
            <pc:sldMk cId="2984884909" sldId="268"/>
            <ac:spMk id="9" creationId="{FF26C0F8-668D-4409-96E8-D5C3AC615193}"/>
          </ac:spMkLst>
        </pc:spChg>
        <pc:spChg chg="add mod">
          <ac:chgData name="QU Guannan" userId="459ef0fc5a933e81" providerId="LiveId" clId="{BD8E05F7-B958-4BBB-A28F-ED129C47D9EB}" dt="2021-09-26T02:17:52.259" v="584" actId="1076"/>
          <ac:spMkLst>
            <pc:docMk/>
            <pc:sldMk cId="2984884909" sldId="268"/>
            <ac:spMk id="10" creationId="{AC4F7337-118B-4443-8A1F-A751A3090059}"/>
          </ac:spMkLst>
        </pc:spChg>
        <pc:picChg chg="add mod">
          <ac:chgData name="QU Guannan" userId="459ef0fc5a933e81" providerId="LiveId" clId="{BD8E05F7-B958-4BBB-A28F-ED129C47D9EB}" dt="2021-09-26T02:17:39.644" v="583" actId="1076"/>
          <ac:picMkLst>
            <pc:docMk/>
            <pc:sldMk cId="2984884909" sldId="268"/>
            <ac:picMk id="7" creationId="{F271F64B-572A-489D-92A7-BDF7108DC953}"/>
          </ac:picMkLst>
        </pc:picChg>
        <pc:picChg chg="add mod modCrop">
          <ac:chgData name="QU Guannan" userId="459ef0fc5a933e81" providerId="LiveId" clId="{BD8E05F7-B958-4BBB-A28F-ED129C47D9EB}" dt="2021-09-26T02:16:21.924" v="580" actId="1076"/>
          <ac:picMkLst>
            <pc:docMk/>
            <pc:sldMk cId="2984884909" sldId="268"/>
            <ac:picMk id="12" creationId="{5420A0F3-946E-412F-920B-26D4D2E31E78}"/>
          </ac:picMkLst>
        </pc:picChg>
      </pc:sldChg>
      <pc:sldChg chg="addSp delSp modSp mod">
        <pc:chgData name="QU Guannan" userId="459ef0fc5a933e81" providerId="LiveId" clId="{BD8E05F7-B958-4BBB-A28F-ED129C47D9EB}" dt="2021-09-26T02:54:12.079" v="1132" actId="1076"/>
        <pc:sldMkLst>
          <pc:docMk/>
          <pc:sldMk cId="2314915961" sldId="269"/>
        </pc:sldMkLst>
        <pc:spChg chg="mod">
          <ac:chgData name="QU Guannan" userId="459ef0fc5a933e81" providerId="LiveId" clId="{BD8E05F7-B958-4BBB-A28F-ED129C47D9EB}" dt="2021-09-26T02:52:54.947" v="1097" actId="1076"/>
          <ac:spMkLst>
            <pc:docMk/>
            <pc:sldMk cId="2314915961" sldId="269"/>
            <ac:spMk id="2" creationId="{2746A824-911C-4863-A9D8-86C9ECC02514}"/>
          </ac:spMkLst>
        </pc:spChg>
        <pc:spChg chg="del mod">
          <ac:chgData name="QU Guannan" userId="459ef0fc5a933e81" providerId="LiveId" clId="{BD8E05F7-B958-4BBB-A28F-ED129C47D9EB}" dt="2021-09-26T02:52:57.076" v="1098" actId="478"/>
          <ac:spMkLst>
            <pc:docMk/>
            <pc:sldMk cId="2314915961" sldId="269"/>
            <ac:spMk id="3" creationId="{4394F093-9DE2-4527-9E60-6E2EFD51BC36}"/>
          </ac:spMkLst>
        </pc:spChg>
        <pc:spChg chg="add mod">
          <ac:chgData name="QU Guannan" userId="459ef0fc5a933e81" providerId="LiveId" clId="{BD8E05F7-B958-4BBB-A28F-ED129C47D9EB}" dt="2021-09-26T02:54:12.079" v="1132" actId="1076"/>
          <ac:spMkLst>
            <pc:docMk/>
            <pc:sldMk cId="2314915961" sldId="269"/>
            <ac:spMk id="8" creationId="{375EFDA3-8214-471C-AF58-FED25F87EADF}"/>
          </ac:spMkLst>
        </pc:spChg>
        <pc:picChg chg="add mod modCrop">
          <ac:chgData name="QU Guannan" userId="459ef0fc5a933e81" providerId="LiveId" clId="{BD8E05F7-B958-4BBB-A28F-ED129C47D9EB}" dt="2021-09-26T02:52:51.753" v="1096" actId="1076"/>
          <ac:picMkLst>
            <pc:docMk/>
            <pc:sldMk cId="2314915961" sldId="269"/>
            <ac:picMk id="5" creationId="{ADF6438B-317B-409A-AAB6-F0A1D3A4162B}"/>
          </ac:picMkLst>
        </pc:picChg>
        <pc:picChg chg="add mod modCrop">
          <ac:chgData name="QU Guannan" userId="459ef0fc5a933e81" providerId="LiveId" clId="{BD8E05F7-B958-4BBB-A28F-ED129C47D9EB}" dt="2021-09-26T02:53:38.840" v="1104" actId="1076"/>
          <ac:picMkLst>
            <pc:docMk/>
            <pc:sldMk cId="2314915961" sldId="269"/>
            <ac:picMk id="7" creationId="{CFE903E5-A736-4B51-AB8D-EC1D81C4030B}"/>
          </ac:picMkLst>
        </pc:picChg>
      </pc:sldChg>
      <pc:sldChg chg="modSp mod">
        <pc:chgData name="QU Guannan" userId="459ef0fc5a933e81" providerId="LiveId" clId="{BD8E05F7-B958-4BBB-A28F-ED129C47D9EB}" dt="2021-09-26T02:00:35.481" v="378" actId="113"/>
        <pc:sldMkLst>
          <pc:docMk/>
          <pc:sldMk cId="2746463754" sldId="286"/>
        </pc:sldMkLst>
        <pc:spChg chg="mod">
          <ac:chgData name="QU Guannan" userId="459ef0fc5a933e81" providerId="LiveId" clId="{BD8E05F7-B958-4BBB-A28F-ED129C47D9EB}" dt="2021-09-26T02:00:35.481" v="378" actId="113"/>
          <ac:spMkLst>
            <pc:docMk/>
            <pc:sldMk cId="2746463754" sldId="286"/>
            <ac:spMk id="2" creationId="{00000000-0000-0000-0000-000000000000}"/>
          </ac:spMkLst>
        </pc:spChg>
      </pc:sldChg>
      <pc:sldChg chg="modSp mod">
        <pc:chgData name="QU Guannan" userId="459ef0fc5a933e81" providerId="LiveId" clId="{BD8E05F7-B958-4BBB-A28F-ED129C47D9EB}" dt="2021-09-27T23:56:58.156" v="1885" actId="14100"/>
        <pc:sldMkLst>
          <pc:docMk/>
          <pc:sldMk cId="2565979537" sldId="294"/>
        </pc:sldMkLst>
        <pc:spChg chg="mod">
          <ac:chgData name="QU Guannan" userId="459ef0fc5a933e81" providerId="LiveId" clId="{BD8E05F7-B958-4BBB-A28F-ED129C47D9EB}" dt="2021-09-27T23:56:58.156" v="1885" actId="14100"/>
          <ac:spMkLst>
            <pc:docMk/>
            <pc:sldMk cId="2565979537" sldId="294"/>
            <ac:spMk id="2" creationId="{00000000-0000-0000-0000-000000000000}"/>
          </ac:spMkLst>
        </pc:spChg>
      </pc:sldChg>
      <pc:sldChg chg="addSp modSp mod">
        <pc:chgData name="QU Guannan" userId="459ef0fc5a933e81" providerId="LiveId" clId="{BD8E05F7-B958-4BBB-A28F-ED129C47D9EB}" dt="2021-09-26T01:41:46.743" v="351" actId="14100"/>
        <pc:sldMkLst>
          <pc:docMk/>
          <pc:sldMk cId="1437292837" sldId="297"/>
        </pc:sldMkLst>
        <pc:spChg chg="add mod">
          <ac:chgData name="QU Guannan" userId="459ef0fc5a933e81" providerId="LiveId" clId="{BD8E05F7-B958-4BBB-A28F-ED129C47D9EB}" dt="2021-09-26T01:41:13.354" v="348" actId="207"/>
          <ac:spMkLst>
            <pc:docMk/>
            <pc:sldMk cId="1437292837" sldId="297"/>
            <ac:spMk id="3" creationId="{A2DC9B09-552F-4700-BDCD-8DD95051AC49}"/>
          </ac:spMkLst>
        </pc:spChg>
        <pc:spChg chg="add mod">
          <ac:chgData name="QU Guannan" userId="459ef0fc5a933e81" providerId="LiveId" clId="{BD8E05F7-B958-4BBB-A28F-ED129C47D9EB}" dt="2021-09-26T01:34:47.741" v="130" actId="20577"/>
          <ac:spMkLst>
            <pc:docMk/>
            <pc:sldMk cId="1437292837" sldId="297"/>
            <ac:spMk id="4" creationId="{CE669241-C3B6-4093-BEEA-1B731D5BF6A6}"/>
          </ac:spMkLst>
        </pc:spChg>
        <pc:spChg chg="add mod">
          <ac:chgData name="QU Guannan" userId="459ef0fc5a933e81" providerId="LiveId" clId="{BD8E05F7-B958-4BBB-A28F-ED129C47D9EB}" dt="2021-09-26T01:35:31.313" v="183" actId="14100"/>
          <ac:spMkLst>
            <pc:docMk/>
            <pc:sldMk cId="1437292837" sldId="297"/>
            <ac:spMk id="6" creationId="{3C973A29-68A9-48DE-8CA4-4B4E86855B62}"/>
          </ac:spMkLst>
        </pc:spChg>
        <pc:spChg chg="add mod">
          <ac:chgData name="QU Guannan" userId="459ef0fc5a933e81" providerId="LiveId" clId="{BD8E05F7-B958-4BBB-A28F-ED129C47D9EB}" dt="2021-09-26T01:39:20.400" v="226" actId="14100"/>
          <ac:spMkLst>
            <pc:docMk/>
            <pc:sldMk cId="1437292837" sldId="297"/>
            <ac:spMk id="7" creationId="{D7619775-BE96-4A24-8187-635416F2D802}"/>
          </ac:spMkLst>
        </pc:spChg>
        <pc:spChg chg="add mod">
          <ac:chgData name="QU Guannan" userId="459ef0fc5a933e81" providerId="LiveId" clId="{BD8E05F7-B958-4BBB-A28F-ED129C47D9EB}" dt="2021-09-26T01:40:48.655" v="344" actId="14100"/>
          <ac:spMkLst>
            <pc:docMk/>
            <pc:sldMk cId="1437292837" sldId="297"/>
            <ac:spMk id="8" creationId="{F50474EA-6B96-444A-BF70-780489CA4A56}"/>
          </ac:spMkLst>
        </pc:spChg>
        <pc:spChg chg="add mod">
          <ac:chgData name="QU Guannan" userId="459ef0fc5a933e81" providerId="LiveId" clId="{BD8E05F7-B958-4BBB-A28F-ED129C47D9EB}" dt="2021-09-26T01:41:46.743" v="351" actId="14100"/>
          <ac:spMkLst>
            <pc:docMk/>
            <pc:sldMk cId="1437292837" sldId="297"/>
            <ac:spMk id="9" creationId="{228E0568-5C90-48D7-BFEB-A70EF4C88D08}"/>
          </ac:spMkLst>
        </pc:spChg>
      </pc:sldChg>
      <pc:sldChg chg="modSp mod">
        <pc:chgData name="QU Guannan" userId="459ef0fc5a933e81" providerId="LiveId" clId="{BD8E05F7-B958-4BBB-A28F-ED129C47D9EB}" dt="2021-09-26T01:31:11.936" v="0" actId="20577"/>
        <pc:sldMkLst>
          <pc:docMk/>
          <pc:sldMk cId="1426288535" sldId="298"/>
        </pc:sldMkLst>
        <pc:spChg chg="mod">
          <ac:chgData name="QU Guannan" userId="459ef0fc5a933e81" providerId="LiveId" clId="{BD8E05F7-B958-4BBB-A28F-ED129C47D9EB}" dt="2021-09-26T01:31:11.936" v="0" actId="20577"/>
          <ac:spMkLst>
            <pc:docMk/>
            <pc:sldMk cId="1426288535" sldId="298"/>
            <ac:spMk id="2" creationId="{A82A0FCC-5EA8-4BD2-AC8F-BA84CAD0269E}"/>
          </ac:spMkLst>
        </pc:spChg>
      </pc:sldChg>
      <pc:sldChg chg="modSp mod">
        <pc:chgData name="QU Guannan" userId="459ef0fc5a933e81" providerId="LiveId" clId="{BD8E05F7-B958-4BBB-A28F-ED129C47D9EB}" dt="2021-09-26T01:44:18.924" v="356" actId="20577"/>
        <pc:sldMkLst>
          <pc:docMk/>
          <pc:sldMk cId="2984322212" sldId="304"/>
        </pc:sldMkLst>
        <pc:spChg chg="mod">
          <ac:chgData name="QU Guannan" userId="459ef0fc5a933e81" providerId="LiveId" clId="{BD8E05F7-B958-4BBB-A28F-ED129C47D9EB}" dt="2021-09-26T01:44:18.924" v="356" actId="20577"/>
          <ac:spMkLst>
            <pc:docMk/>
            <pc:sldMk cId="2984322212" sldId="304"/>
            <ac:spMk id="2" creationId="{00000000-0000-0000-0000-000000000000}"/>
          </ac:spMkLst>
        </pc:spChg>
        <pc:spChg chg="mod">
          <ac:chgData name="QU Guannan" userId="459ef0fc5a933e81" providerId="LiveId" clId="{BD8E05F7-B958-4BBB-A28F-ED129C47D9EB}" dt="2021-09-26T01:44:14.575" v="355" actId="14100"/>
          <ac:spMkLst>
            <pc:docMk/>
            <pc:sldMk cId="2984322212" sldId="304"/>
            <ac:spMk id="3" creationId="{00000000-0000-0000-0000-000000000000}"/>
          </ac:spMkLst>
        </pc:spChg>
      </pc:sldChg>
      <pc:sldChg chg="addSp delSp modSp new mod">
        <pc:chgData name="QU Guannan" userId="459ef0fc5a933e81" providerId="LiveId" clId="{BD8E05F7-B958-4BBB-A28F-ED129C47D9EB}" dt="2021-09-26T02:23:18.281" v="659" actId="14100"/>
        <pc:sldMkLst>
          <pc:docMk/>
          <pc:sldMk cId="1029169167" sldId="305"/>
        </pc:sldMkLst>
        <pc:spChg chg="mod">
          <ac:chgData name="QU Guannan" userId="459ef0fc5a933e81" providerId="LiveId" clId="{BD8E05F7-B958-4BBB-A28F-ED129C47D9EB}" dt="2021-09-26T02:23:18.281" v="659" actId="14100"/>
          <ac:spMkLst>
            <pc:docMk/>
            <pc:sldMk cId="1029169167" sldId="305"/>
            <ac:spMk id="2" creationId="{FD5AA37E-BB64-4C31-AF10-F840C1CFA947}"/>
          </ac:spMkLst>
        </pc:spChg>
        <pc:spChg chg="del">
          <ac:chgData name="QU Guannan" userId="459ef0fc5a933e81" providerId="LiveId" clId="{BD8E05F7-B958-4BBB-A28F-ED129C47D9EB}" dt="2021-09-26T02:21:29.644" v="593" actId="478"/>
          <ac:spMkLst>
            <pc:docMk/>
            <pc:sldMk cId="1029169167" sldId="305"/>
            <ac:spMk id="3" creationId="{E44E25F2-6F36-4E1D-9ED1-8936620A9B67}"/>
          </ac:spMkLst>
        </pc:spChg>
        <pc:spChg chg="add mod">
          <ac:chgData name="QU Guannan" userId="459ef0fc5a933e81" providerId="LiveId" clId="{BD8E05F7-B958-4BBB-A28F-ED129C47D9EB}" dt="2021-09-26T02:23:12.521" v="658" actId="1076"/>
          <ac:spMkLst>
            <pc:docMk/>
            <pc:sldMk cId="1029169167" sldId="305"/>
            <ac:spMk id="6" creationId="{E344817A-984B-49C7-8C09-E64C7E346498}"/>
          </ac:spMkLst>
        </pc:spChg>
        <pc:picChg chg="add mod modCrop">
          <ac:chgData name="QU Guannan" userId="459ef0fc5a933e81" providerId="LiveId" clId="{BD8E05F7-B958-4BBB-A28F-ED129C47D9EB}" dt="2021-09-26T02:22:07.104" v="604" actId="1076"/>
          <ac:picMkLst>
            <pc:docMk/>
            <pc:sldMk cId="1029169167" sldId="305"/>
            <ac:picMk id="5" creationId="{A78C4A35-53B5-4E4E-85D1-E4466D35CA12}"/>
          </ac:picMkLst>
        </pc:picChg>
      </pc:sldChg>
      <pc:sldChg chg="addSp delSp modSp new mod">
        <pc:chgData name="QU Guannan" userId="459ef0fc5a933e81" providerId="LiveId" clId="{BD8E05F7-B958-4BBB-A28F-ED129C47D9EB}" dt="2021-09-27T00:21:47.813" v="1656" actId="14100"/>
        <pc:sldMkLst>
          <pc:docMk/>
          <pc:sldMk cId="940345928" sldId="306"/>
        </pc:sldMkLst>
        <pc:spChg chg="mod">
          <ac:chgData name="QU Guannan" userId="459ef0fc5a933e81" providerId="LiveId" clId="{BD8E05F7-B958-4BBB-A28F-ED129C47D9EB}" dt="2021-09-26T02:31:29.012" v="756" actId="1076"/>
          <ac:spMkLst>
            <pc:docMk/>
            <pc:sldMk cId="940345928" sldId="306"/>
            <ac:spMk id="2" creationId="{FAC1A45C-F09E-45C1-9B66-0B141B4EFCD3}"/>
          </ac:spMkLst>
        </pc:spChg>
        <pc:spChg chg="del">
          <ac:chgData name="QU Guannan" userId="459ef0fc5a933e81" providerId="LiveId" clId="{BD8E05F7-B958-4BBB-A28F-ED129C47D9EB}" dt="2021-09-26T02:23:53.385" v="663" actId="478"/>
          <ac:spMkLst>
            <pc:docMk/>
            <pc:sldMk cId="940345928" sldId="306"/>
            <ac:spMk id="3" creationId="{2DC2631E-4DF3-4CBC-AE51-A885BF225668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6" creationId="{0C00D7F8-53F0-4212-8E7E-C37873D1F0B9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7" creationId="{E9FFF1C4-8141-4212-98A7-49B660BAC990}"/>
          </ac:spMkLst>
        </pc:spChg>
        <pc:spChg chg="add del mod">
          <ac:chgData name="QU Guannan" userId="459ef0fc5a933e81" providerId="LiveId" clId="{BD8E05F7-B958-4BBB-A28F-ED129C47D9EB}" dt="2021-09-26T02:28:52.333" v="728" actId="478"/>
          <ac:spMkLst>
            <pc:docMk/>
            <pc:sldMk cId="940345928" sldId="306"/>
            <ac:spMk id="8" creationId="{9213F9C7-DCA0-4865-98DE-102D25A0EC6C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9" creationId="{C26E636C-4A15-49EC-BD10-18C7EDB03EE1}"/>
          </ac:spMkLst>
        </pc:spChg>
        <pc:spChg chg="add mod">
          <ac:chgData name="QU Guannan" userId="459ef0fc5a933e81" providerId="LiveId" clId="{BD8E05F7-B958-4BBB-A28F-ED129C47D9EB}" dt="2021-09-26T02:30:57.766" v="741" actId="164"/>
          <ac:spMkLst>
            <pc:docMk/>
            <pc:sldMk cId="940345928" sldId="306"/>
            <ac:spMk id="10" creationId="{5ADEAF31-0537-475C-A957-3669AE48B949}"/>
          </ac:spMkLst>
        </pc:spChg>
        <pc:spChg chg="add mod">
          <ac:chgData name="QU Guannan" userId="459ef0fc5a933e81" providerId="LiveId" clId="{BD8E05F7-B958-4BBB-A28F-ED129C47D9EB}" dt="2021-09-27T00:21:47.813" v="1656" actId="14100"/>
          <ac:spMkLst>
            <pc:docMk/>
            <pc:sldMk cId="940345928" sldId="306"/>
            <ac:spMk id="11" creationId="{8B6BDF91-8A8A-4C25-9E4E-9A4041DB070F}"/>
          </ac:spMkLst>
        </pc:spChg>
        <pc:grpChg chg="add mod">
          <ac:chgData name="QU Guannan" userId="459ef0fc5a933e81" providerId="LiveId" clId="{BD8E05F7-B958-4BBB-A28F-ED129C47D9EB}" dt="2021-09-26T02:31:32.140" v="757" actId="1076"/>
          <ac:grpSpMkLst>
            <pc:docMk/>
            <pc:sldMk cId="940345928" sldId="306"/>
            <ac:grpSpMk id="14" creationId="{7E8D6433-16CE-4F2C-BB54-99F516F090F9}"/>
          </ac:grpSpMkLst>
        </pc:grpChg>
        <pc:picChg chg="add mod modCrop">
          <ac:chgData name="QU Guannan" userId="459ef0fc5a933e81" providerId="LiveId" clId="{BD8E05F7-B958-4BBB-A28F-ED129C47D9EB}" dt="2021-09-26T02:30:57.766" v="741" actId="164"/>
          <ac:picMkLst>
            <pc:docMk/>
            <pc:sldMk cId="940345928" sldId="306"/>
            <ac:picMk id="5" creationId="{1563A547-EB5C-4BA0-ACDA-E7B11D592F72}"/>
          </ac:picMkLst>
        </pc:picChg>
        <pc:picChg chg="add mod modCrop">
          <ac:chgData name="QU Guannan" userId="459ef0fc5a933e81" providerId="LiveId" clId="{BD8E05F7-B958-4BBB-A28F-ED129C47D9EB}" dt="2021-09-26T02:31:37.004" v="759" actId="1076"/>
          <ac:picMkLst>
            <pc:docMk/>
            <pc:sldMk cId="940345928" sldId="306"/>
            <ac:picMk id="13" creationId="{05CCAB20-DE44-4F6A-BC52-8A1F9E5F5B1E}"/>
          </ac:picMkLst>
        </pc:picChg>
      </pc:sldChg>
      <pc:sldChg chg="addSp delSp modSp new mod">
        <pc:chgData name="QU Guannan" userId="459ef0fc5a933e81" providerId="LiveId" clId="{BD8E05F7-B958-4BBB-A28F-ED129C47D9EB}" dt="2021-09-27T00:23:40.267" v="1680" actId="14100"/>
        <pc:sldMkLst>
          <pc:docMk/>
          <pc:sldMk cId="848953890" sldId="307"/>
        </pc:sldMkLst>
        <pc:spChg chg="mod">
          <ac:chgData name="QU Guannan" userId="459ef0fc5a933e81" providerId="LiveId" clId="{BD8E05F7-B958-4BBB-A28F-ED129C47D9EB}" dt="2021-09-26T02:35:01.433" v="776" actId="1076"/>
          <ac:spMkLst>
            <pc:docMk/>
            <pc:sldMk cId="848953890" sldId="307"/>
            <ac:spMk id="2" creationId="{CD3E940B-352F-48F2-AB92-F86120855BB9}"/>
          </ac:spMkLst>
        </pc:spChg>
        <pc:spChg chg="del mod">
          <ac:chgData name="QU Guannan" userId="459ef0fc5a933e81" providerId="LiveId" clId="{BD8E05F7-B958-4BBB-A28F-ED129C47D9EB}" dt="2021-09-26T02:35:08.808" v="778" actId="478"/>
          <ac:spMkLst>
            <pc:docMk/>
            <pc:sldMk cId="848953890" sldId="307"/>
            <ac:spMk id="3" creationId="{D4632333-1848-4859-832C-665B0459A3FC}"/>
          </ac:spMkLst>
        </pc:spChg>
        <pc:spChg chg="add mod">
          <ac:chgData name="QU Guannan" userId="459ef0fc5a933e81" providerId="LiveId" clId="{BD8E05F7-B958-4BBB-A28F-ED129C47D9EB}" dt="2021-09-26T02:38:34.128" v="846" actId="14100"/>
          <ac:spMkLst>
            <pc:docMk/>
            <pc:sldMk cId="848953890" sldId="307"/>
            <ac:spMk id="6" creationId="{E86EF666-648D-4FFB-BF52-BB9856B7256D}"/>
          </ac:spMkLst>
        </pc:spChg>
        <pc:spChg chg="add mod">
          <ac:chgData name="QU Guannan" userId="459ef0fc5a933e81" providerId="LiveId" clId="{BD8E05F7-B958-4BBB-A28F-ED129C47D9EB}" dt="2021-09-27T00:23:40.267" v="1680" actId="14100"/>
          <ac:spMkLst>
            <pc:docMk/>
            <pc:sldMk cId="848953890" sldId="307"/>
            <ac:spMk id="7" creationId="{4213E998-8683-4B5D-A499-00E396BADF3A}"/>
          </ac:spMkLst>
        </pc:spChg>
        <pc:spChg chg="add mod">
          <ac:chgData name="QU Guannan" userId="459ef0fc5a933e81" providerId="LiveId" clId="{BD8E05F7-B958-4BBB-A28F-ED129C47D9EB}" dt="2021-09-26T02:42:18.086" v="924" actId="14100"/>
          <ac:spMkLst>
            <pc:docMk/>
            <pc:sldMk cId="848953890" sldId="307"/>
            <ac:spMk id="8" creationId="{331B2528-651D-4F5A-846F-24FBC8DC5E9D}"/>
          </ac:spMkLst>
        </pc:spChg>
        <pc:spChg chg="add mod">
          <ac:chgData name="QU Guannan" userId="459ef0fc5a933e81" providerId="LiveId" clId="{BD8E05F7-B958-4BBB-A28F-ED129C47D9EB}" dt="2021-09-26T02:42:43.394" v="960" actId="20577"/>
          <ac:spMkLst>
            <pc:docMk/>
            <pc:sldMk cId="848953890" sldId="307"/>
            <ac:spMk id="9" creationId="{FFCC8DA5-B25A-4E71-85D9-C7E841DA1D00}"/>
          </ac:spMkLst>
        </pc:spChg>
        <pc:spChg chg="add mod">
          <ac:chgData name="QU Guannan" userId="459ef0fc5a933e81" providerId="LiveId" clId="{BD8E05F7-B958-4BBB-A28F-ED129C47D9EB}" dt="2021-09-26T02:43:20.270" v="1013" actId="20577"/>
          <ac:spMkLst>
            <pc:docMk/>
            <pc:sldMk cId="848953890" sldId="307"/>
            <ac:spMk id="10" creationId="{EA0AD13E-BE75-4C76-9656-5EBD0B7F0F0D}"/>
          </ac:spMkLst>
        </pc:spChg>
        <pc:spChg chg="add mod">
          <ac:chgData name="QU Guannan" userId="459ef0fc5a933e81" providerId="LiveId" clId="{BD8E05F7-B958-4BBB-A28F-ED129C47D9EB}" dt="2021-09-26T02:43:56.902" v="1020" actId="14100"/>
          <ac:spMkLst>
            <pc:docMk/>
            <pc:sldMk cId="848953890" sldId="307"/>
            <ac:spMk id="11" creationId="{9B2BD8E0-0AB6-47D2-B68A-BBAC1E860CAC}"/>
          </ac:spMkLst>
        </pc:spChg>
        <pc:spChg chg="add mod">
          <ac:chgData name="QU Guannan" userId="459ef0fc5a933e81" providerId="LiveId" clId="{BD8E05F7-B958-4BBB-A28F-ED129C47D9EB}" dt="2021-09-26T02:44:44.745" v="1059" actId="1076"/>
          <ac:spMkLst>
            <pc:docMk/>
            <pc:sldMk cId="848953890" sldId="307"/>
            <ac:spMk id="12" creationId="{F3B08807-C7EC-4A85-8526-8F5FED18F9A8}"/>
          </ac:spMkLst>
        </pc:spChg>
        <pc:picChg chg="add mod modCrop">
          <ac:chgData name="QU Guannan" userId="459ef0fc5a933e81" providerId="LiveId" clId="{BD8E05F7-B958-4BBB-A28F-ED129C47D9EB}" dt="2021-09-26T02:35:12.042" v="779" actId="1076"/>
          <ac:picMkLst>
            <pc:docMk/>
            <pc:sldMk cId="848953890" sldId="307"/>
            <ac:picMk id="5" creationId="{812FFE79-BF5E-4ED8-8B10-8E0F31C5995E}"/>
          </ac:picMkLst>
        </pc:picChg>
      </pc:sldChg>
      <pc:sldChg chg="addSp delSp modSp new mod">
        <pc:chgData name="QU Guannan" userId="459ef0fc5a933e81" providerId="LiveId" clId="{BD8E05F7-B958-4BBB-A28F-ED129C47D9EB}" dt="2021-09-26T02:59:25.613" v="1180" actId="1076"/>
        <pc:sldMkLst>
          <pc:docMk/>
          <pc:sldMk cId="3205383905" sldId="308"/>
        </pc:sldMkLst>
        <pc:spChg chg="mod">
          <ac:chgData name="QU Guannan" userId="459ef0fc5a933e81" providerId="LiveId" clId="{BD8E05F7-B958-4BBB-A28F-ED129C47D9EB}" dt="2021-09-26T02:59:14.857" v="1175" actId="113"/>
          <ac:spMkLst>
            <pc:docMk/>
            <pc:sldMk cId="3205383905" sldId="308"/>
            <ac:spMk id="2" creationId="{FB39D12C-E030-42BA-801B-27748AF612CA}"/>
          </ac:spMkLst>
        </pc:spChg>
        <pc:spChg chg="del mod">
          <ac:chgData name="QU Guannan" userId="459ef0fc5a933e81" providerId="LiveId" clId="{BD8E05F7-B958-4BBB-A28F-ED129C47D9EB}" dt="2021-09-26T02:59:23.044" v="1179" actId="478"/>
          <ac:spMkLst>
            <pc:docMk/>
            <pc:sldMk cId="3205383905" sldId="308"/>
            <ac:spMk id="3" creationId="{09127340-CF6F-4A56-BA3C-81DAF20A40F4}"/>
          </ac:spMkLst>
        </pc:spChg>
        <pc:picChg chg="add mod modCrop">
          <ac:chgData name="QU Guannan" userId="459ef0fc5a933e81" providerId="LiveId" clId="{BD8E05F7-B958-4BBB-A28F-ED129C47D9EB}" dt="2021-09-26T02:59:25.613" v="1180" actId="1076"/>
          <ac:picMkLst>
            <pc:docMk/>
            <pc:sldMk cId="3205383905" sldId="308"/>
            <ac:picMk id="5" creationId="{DC945E9F-A5FE-478E-AFAE-42F6D775FE93}"/>
          </ac:picMkLst>
        </pc:picChg>
      </pc:sldChg>
      <pc:sldChg chg="addSp delSp modSp new mod">
        <pc:chgData name="QU Guannan" userId="459ef0fc5a933e81" providerId="LiveId" clId="{BD8E05F7-B958-4BBB-A28F-ED129C47D9EB}" dt="2021-09-26T03:01:22.595" v="1202" actId="1076"/>
        <pc:sldMkLst>
          <pc:docMk/>
          <pc:sldMk cId="98305326" sldId="309"/>
        </pc:sldMkLst>
        <pc:spChg chg="mod">
          <ac:chgData name="QU Guannan" userId="459ef0fc5a933e81" providerId="LiveId" clId="{BD8E05F7-B958-4BBB-A28F-ED129C47D9EB}" dt="2021-09-26T03:00:32.053" v="1195" actId="1076"/>
          <ac:spMkLst>
            <pc:docMk/>
            <pc:sldMk cId="98305326" sldId="309"/>
            <ac:spMk id="2" creationId="{48E139A7-C6D7-4731-A1E9-DEF20781F203}"/>
          </ac:spMkLst>
        </pc:spChg>
        <pc:spChg chg="del">
          <ac:chgData name="QU Guannan" userId="459ef0fc5a933e81" providerId="LiveId" clId="{BD8E05F7-B958-4BBB-A28F-ED129C47D9EB}" dt="2021-09-26T03:00:36.029" v="1196" actId="478"/>
          <ac:spMkLst>
            <pc:docMk/>
            <pc:sldMk cId="98305326" sldId="309"/>
            <ac:spMk id="3" creationId="{C0E71406-F2E7-4292-B7D8-92524396B66F}"/>
          </ac:spMkLst>
        </pc:spChg>
        <pc:picChg chg="add mod modCrop">
          <ac:chgData name="QU Guannan" userId="459ef0fc5a933e81" providerId="LiveId" clId="{BD8E05F7-B958-4BBB-A28F-ED129C47D9EB}" dt="2021-09-26T03:01:22.595" v="1202" actId="1076"/>
          <ac:picMkLst>
            <pc:docMk/>
            <pc:sldMk cId="98305326" sldId="309"/>
            <ac:picMk id="5" creationId="{4ABDC759-21D7-4BCD-A187-657F698A0F3A}"/>
          </ac:picMkLst>
        </pc:picChg>
      </pc:sldChg>
      <pc:sldChg chg="addSp delSp modSp new mod">
        <pc:chgData name="QU Guannan" userId="459ef0fc5a933e81" providerId="LiveId" clId="{BD8E05F7-B958-4BBB-A28F-ED129C47D9EB}" dt="2021-09-28T01:08:06.231" v="2220" actId="14100"/>
        <pc:sldMkLst>
          <pc:docMk/>
          <pc:sldMk cId="4192216563" sldId="310"/>
        </pc:sldMkLst>
        <pc:spChg chg="del">
          <ac:chgData name="QU Guannan" userId="459ef0fc5a933e81" providerId="LiveId" clId="{BD8E05F7-B958-4BBB-A28F-ED129C47D9EB}" dt="2021-09-26T03:07:13.467" v="1204" actId="478"/>
          <ac:spMkLst>
            <pc:docMk/>
            <pc:sldMk cId="4192216563" sldId="310"/>
            <ac:spMk id="2" creationId="{92713927-0A70-40C7-B665-005F910559D8}"/>
          </ac:spMkLst>
        </pc:spChg>
        <pc:spChg chg="del">
          <ac:chgData name="QU Guannan" userId="459ef0fc5a933e81" providerId="LiveId" clId="{BD8E05F7-B958-4BBB-A28F-ED129C47D9EB}" dt="2021-09-26T03:07:16.391" v="1205" actId="478"/>
          <ac:spMkLst>
            <pc:docMk/>
            <pc:sldMk cId="4192216563" sldId="310"/>
            <ac:spMk id="3" creationId="{D66CAA39-F3FB-4396-98F0-C1615E440241}"/>
          </ac:spMkLst>
        </pc:spChg>
        <pc:spChg chg="add mod">
          <ac:chgData name="QU Guannan" userId="459ef0fc5a933e81" providerId="LiveId" clId="{BD8E05F7-B958-4BBB-A28F-ED129C47D9EB}" dt="2021-09-28T01:08:06.231" v="2220" actId="14100"/>
          <ac:spMkLst>
            <pc:docMk/>
            <pc:sldMk cId="4192216563" sldId="310"/>
            <ac:spMk id="4" creationId="{2C790612-A058-4D01-9EB0-78612C3BF6E9}"/>
          </ac:spMkLst>
        </pc:spChg>
        <pc:spChg chg="add mod">
          <ac:chgData name="QU Guannan" userId="459ef0fc5a933e81" providerId="LiveId" clId="{BD8E05F7-B958-4BBB-A28F-ED129C47D9EB}" dt="2021-09-26T03:09:02.277" v="1248" actId="20577"/>
          <ac:spMkLst>
            <pc:docMk/>
            <pc:sldMk cId="4192216563" sldId="310"/>
            <ac:spMk id="6" creationId="{81299F89-DF3D-404D-B7A9-36600FC77B94}"/>
          </ac:spMkLst>
        </pc:spChg>
        <pc:spChg chg="add mod">
          <ac:chgData name="QU Guannan" userId="459ef0fc5a933e81" providerId="LiveId" clId="{BD8E05F7-B958-4BBB-A28F-ED129C47D9EB}" dt="2021-09-28T00:18:37.024" v="1963" actId="1076"/>
          <ac:spMkLst>
            <pc:docMk/>
            <pc:sldMk cId="4192216563" sldId="310"/>
            <ac:spMk id="7" creationId="{32E859ED-3A24-4273-A896-9D7CA8795061}"/>
          </ac:spMkLst>
        </pc:spChg>
        <pc:picChg chg="add mod modCrop">
          <ac:chgData name="QU Guannan" userId="459ef0fc5a933e81" providerId="LiveId" clId="{BD8E05F7-B958-4BBB-A28F-ED129C47D9EB}" dt="2021-09-26T03:07:45.088" v="1212" actId="1076"/>
          <ac:picMkLst>
            <pc:docMk/>
            <pc:sldMk cId="4192216563" sldId="310"/>
            <ac:picMk id="5" creationId="{F08238D3-EBB5-491C-9DF5-16F1405B863D}"/>
          </ac:picMkLst>
        </pc:picChg>
      </pc:sldChg>
      <pc:sldChg chg="addSp delSp modSp new mod ord">
        <pc:chgData name="QU Guannan" userId="459ef0fc5a933e81" providerId="LiveId" clId="{BD8E05F7-B958-4BBB-A28F-ED129C47D9EB}" dt="2021-09-28T01:38:37.638" v="2725" actId="1076"/>
        <pc:sldMkLst>
          <pc:docMk/>
          <pc:sldMk cId="3720694639" sldId="311"/>
        </pc:sldMkLst>
        <pc:spChg chg="del">
          <ac:chgData name="QU Guannan" userId="459ef0fc5a933e81" providerId="LiveId" clId="{BD8E05F7-B958-4BBB-A28F-ED129C47D9EB}" dt="2021-09-26T03:09:17.344" v="1250" actId="478"/>
          <ac:spMkLst>
            <pc:docMk/>
            <pc:sldMk cId="3720694639" sldId="311"/>
            <ac:spMk id="2" creationId="{6F44EEEC-6662-4C33-887F-77C1D21FBAC0}"/>
          </ac:spMkLst>
        </pc:spChg>
        <pc:spChg chg="del">
          <ac:chgData name="QU Guannan" userId="459ef0fc5a933e81" providerId="LiveId" clId="{BD8E05F7-B958-4BBB-A28F-ED129C47D9EB}" dt="2021-09-26T03:09:18.809" v="1251" actId="478"/>
          <ac:spMkLst>
            <pc:docMk/>
            <pc:sldMk cId="3720694639" sldId="311"/>
            <ac:spMk id="3" creationId="{AFEBEC37-E515-4FB1-ABB6-78FC39B5DAB7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6" creationId="{3F20032F-C6FC-4671-AF19-0E9876080110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7" creationId="{4BBC49D4-DD56-4AAD-863E-910B623D6B9C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8" creationId="{A99F2B83-8704-49A3-9E9E-E23FE6F9FDD7}"/>
          </ac:spMkLst>
        </pc:spChg>
        <pc:spChg chg="add del mod">
          <ac:chgData name="QU Guannan" userId="459ef0fc5a933e81" providerId="LiveId" clId="{BD8E05F7-B958-4BBB-A28F-ED129C47D9EB}" dt="2021-09-26T03:14:58.596" v="1356" actId="478"/>
          <ac:spMkLst>
            <pc:docMk/>
            <pc:sldMk cId="3720694639" sldId="311"/>
            <ac:spMk id="9" creationId="{5DA0ECD9-6FCC-4ED0-9C27-B4E1721022F0}"/>
          </ac:spMkLst>
        </pc:spChg>
        <pc:spChg chg="add del mod">
          <ac:chgData name="QU Guannan" userId="459ef0fc5a933e81" providerId="LiveId" clId="{BD8E05F7-B958-4BBB-A28F-ED129C47D9EB}" dt="2021-09-28T01:38:20.911" v="2722" actId="478"/>
          <ac:spMkLst>
            <pc:docMk/>
            <pc:sldMk cId="3720694639" sldId="311"/>
            <ac:spMk id="10" creationId="{B2822B75-8C82-4AE3-97E8-CE1A596D07F5}"/>
          </ac:spMkLst>
        </pc:spChg>
        <pc:picChg chg="add mod">
          <ac:chgData name="QU Guannan" userId="459ef0fc5a933e81" providerId="LiveId" clId="{BD8E05F7-B958-4BBB-A28F-ED129C47D9EB}" dt="2021-09-28T01:38:37.638" v="2725" actId="1076"/>
          <ac:picMkLst>
            <pc:docMk/>
            <pc:sldMk cId="3720694639" sldId="311"/>
            <ac:picMk id="3" creationId="{61E75627-E4C9-4825-913C-1925E96AB387}"/>
          </ac:picMkLst>
        </pc:picChg>
        <pc:picChg chg="add del mod modCrop">
          <ac:chgData name="QU Guannan" userId="459ef0fc5a933e81" providerId="LiveId" clId="{BD8E05F7-B958-4BBB-A28F-ED129C47D9EB}" dt="2021-09-28T01:38:20.911" v="2722" actId="478"/>
          <ac:picMkLst>
            <pc:docMk/>
            <pc:sldMk cId="3720694639" sldId="311"/>
            <ac:picMk id="5" creationId="{FA890C82-BF5E-40D2-BC83-D0418F1BA168}"/>
          </ac:picMkLst>
        </pc:picChg>
      </pc:sldChg>
      <pc:sldChg chg="addSp delSp modSp new mod">
        <pc:chgData name="QU Guannan" userId="459ef0fc5a933e81" providerId="LiveId" clId="{BD8E05F7-B958-4BBB-A28F-ED129C47D9EB}" dt="2021-09-28T01:51:16.782" v="2765" actId="1076"/>
        <pc:sldMkLst>
          <pc:docMk/>
          <pc:sldMk cId="833914933" sldId="312"/>
        </pc:sldMkLst>
        <pc:spChg chg="del">
          <ac:chgData name="QU Guannan" userId="459ef0fc5a933e81" providerId="LiveId" clId="{BD8E05F7-B958-4BBB-A28F-ED129C47D9EB}" dt="2021-09-26T03:16:55.148" v="1359" actId="478"/>
          <ac:spMkLst>
            <pc:docMk/>
            <pc:sldMk cId="833914933" sldId="312"/>
            <ac:spMk id="2" creationId="{63032708-723F-4E58-8189-014A9003142C}"/>
          </ac:spMkLst>
        </pc:spChg>
        <pc:spChg chg="del">
          <ac:chgData name="QU Guannan" userId="459ef0fc5a933e81" providerId="LiveId" clId="{BD8E05F7-B958-4BBB-A28F-ED129C47D9EB}" dt="2021-09-26T03:16:57.563" v="1360" actId="478"/>
          <ac:spMkLst>
            <pc:docMk/>
            <pc:sldMk cId="833914933" sldId="312"/>
            <ac:spMk id="3" creationId="{0E532F72-1283-4B14-9562-93FA232E12A8}"/>
          </ac:spMkLst>
        </pc:spChg>
        <pc:picChg chg="add mod modCrop">
          <ac:chgData name="QU Guannan" userId="459ef0fc5a933e81" providerId="LiveId" clId="{BD8E05F7-B958-4BBB-A28F-ED129C47D9EB}" dt="2021-09-28T01:51:16.782" v="2765" actId="1076"/>
          <ac:picMkLst>
            <pc:docMk/>
            <pc:sldMk cId="833914933" sldId="312"/>
            <ac:picMk id="3" creationId="{22BE9D1C-D484-4C5B-8BCC-3AA6F1AAB259}"/>
          </ac:picMkLst>
        </pc:picChg>
        <pc:picChg chg="add mod modCrop">
          <ac:chgData name="QU Guannan" userId="459ef0fc5a933e81" providerId="LiveId" clId="{BD8E05F7-B958-4BBB-A28F-ED129C47D9EB}" dt="2021-09-28T01:51:08.726" v="2762" actId="1076"/>
          <ac:picMkLst>
            <pc:docMk/>
            <pc:sldMk cId="833914933" sldId="312"/>
            <ac:picMk id="5" creationId="{1517F6AE-7D3A-4437-8D64-135D54677C70}"/>
          </ac:picMkLst>
        </pc:picChg>
        <pc:picChg chg="add mod modCrop">
          <ac:chgData name="QU Guannan" userId="459ef0fc5a933e81" providerId="LiveId" clId="{BD8E05F7-B958-4BBB-A28F-ED129C47D9EB}" dt="2021-09-28T01:51:12.038" v="2763" actId="1076"/>
          <ac:picMkLst>
            <pc:docMk/>
            <pc:sldMk cId="833914933" sldId="312"/>
            <ac:picMk id="7" creationId="{A2431298-F104-447C-9F59-18B4CCE00B0F}"/>
          </ac:picMkLst>
        </pc:picChg>
      </pc:sldChg>
      <pc:sldChg chg="addSp delSp modSp new del mod">
        <pc:chgData name="QU Guannan" userId="459ef0fc5a933e81" providerId="LiveId" clId="{BD8E05F7-B958-4BBB-A28F-ED129C47D9EB}" dt="2021-09-28T01:53:54.500" v="2780" actId="2696"/>
        <pc:sldMkLst>
          <pc:docMk/>
          <pc:sldMk cId="1122082619" sldId="313"/>
        </pc:sldMkLst>
        <pc:spChg chg="del">
          <ac:chgData name="QU Guannan" userId="459ef0fc5a933e81" providerId="LiveId" clId="{BD8E05F7-B958-4BBB-A28F-ED129C47D9EB}" dt="2021-09-26T03:20:29.412" v="1379" actId="478"/>
          <ac:spMkLst>
            <pc:docMk/>
            <pc:sldMk cId="1122082619" sldId="313"/>
            <ac:spMk id="2" creationId="{D213B9DA-4437-4E08-A09C-2AE3B9A43ACE}"/>
          </ac:spMkLst>
        </pc:spChg>
        <pc:spChg chg="del">
          <ac:chgData name="QU Guannan" userId="459ef0fc5a933e81" providerId="LiveId" clId="{BD8E05F7-B958-4BBB-A28F-ED129C47D9EB}" dt="2021-09-26T03:20:31.250" v="1380" actId="478"/>
          <ac:spMkLst>
            <pc:docMk/>
            <pc:sldMk cId="1122082619" sldId="313"/>
            <ac:spMk id="3" creationId="{3C767246-2601-4973-8FA2-1B9C77432A5C}"/>
          </ac:spMkLst>
        </pc:spChg>
        <pc:spChg chg="add mod">
          <ac:chgData name="QU Guannan" userId="459ef0fc5a933e81" providerId="LiveId" clId="{BD8E05F7-B958-4BBB-A28F-ED129C47D9EB}" dt="2021-09-26T03:23:36.462" v="1444" actId="20577"/>
          <ac:spMkLst>
            <pc:docMk/>
            <pc:sldMk cId="1122082619" sldId="313"/>
            <ac:spMk id="10" creationId="{6BC1DA21-C69F-4439-AFD2-9DC1940614AD}"/>
          </ac:spMkLst>
        </pc:spChg>
        <pc:spChg chg="add mod">
          <ac:chgData name="QU Guannan" userId="459ef0fc5a933e81" providerId="LiveId" clId="{BD8E05F7-B958-4BBB-A28F-ED129C47D9EB}" dt="2021-09-26T03:24:27.768" v="1524" actId="14100"/>
          <ac:spMkLst>
            <pc:docMk/>
            <pc:sldMk cId="1122082619" sldId="313"/>
            <ac:spMk id="11" creationId="{CCAA46BD-7B1C-43EE-B52D-C79588F939DC}"/>
          </ac:spMkLst>
        </pc:spChg>
        <pc:picChg chg="add mod modCrop">
          <ac:chgData name="QU Guannan" userId="459ef0fc5a933e81" providerId="LiveId" clId="{BD8E05F7-B958-4BBB-A28F-ED129C47D9EB}" dt="2021-09-26T03:20:54.082" v="1387" actId="1076"/>
          <ac:picMkLst>
            <pc:docMk/>
            <pc:sldMk cId="1122082619" sldId="313"/>
            <ac:picMk id="5" creationId="{8EE2DD1B-A97A-456D-9C68-FF599E68EE83}"/>
          </ac:picMkLst>
        </pc:picChg>
        <pc:picChg chg="add mod modCrop">
          <ac:chgData name="QU Guannan" userId="459ef0fc5a933e81" providerId="LiveId" clId="{BD8E05F7-B958-4BBB-A28F-ED129C47D9EB}" dt="2021-09-26T03:22:39.176" v="1404" actId="14100"/>
          <ac:picMkLst>
            <pc:docMk/>
            <pc:sldMk cId="1122082619" sldId="313"/>
            <ac:picMk id="7" creationId="{BFB7C418-3EEA-4154-A25F-8796C909300A}"/>
          </ac:picMkLst>
        </pc:picChg>
        <pc:picChg chg="add mod modCrop">
          <ac:chgData name="QU Guannan" userId="459ef0fc5a933e81" providerId="LiveId" clId="{BD8E05F7-B958-4BBB-A28F-ED129C47D9EB}" dt="2021-09-26T03:22:45.456" v="1406" actId="14100"/>
          <ac:picMkLst>
            <pc:docMk/>
            <pc:sldMk cId="1122082619" sldId="313"/>
            <ac:picMk id="9" creationId="{DD2CDBF8-1D8E-466D-8380-8146123C9B93}"/>
          </ac:picMkLst>
        </pc:picChg>
      </pc:sldChg>
      <pc:sldChg chg="addSp delSp modSp new del mod">
        <pc:chgData name="QU Guannan" userId="459ef0fc5a933e81" providerId="LiveId" clId="{BD8E05F7-B958-4BBB-A28F-ED129C47D9EB}" dt="2021-09-28T00:19:20.774" v="1966" actId="47"/>
        <pc:sldMkLst>
          <pc:docMk/>
          <pc:sldMk cId="2309037258" sldId="314"/>
        </pc:sldMkLst>
        <pc:spChg chg="add del mod">
          <ac:chgData name="QU Guannan" userId="459ef0fc5a933e81" providerId="LiveId" clId="{BD8E05F7-B958-4BBB-A28F-ED129C47D9EB}" dt="2021-09-28T00:18:07.178" v="1934" actId="21"/>
          <ac:spMkLst>
            <pc:docMk/>
            <pc:sldMk cId="2309037258" sldId="314"/>
            <ac:spMk id="2" creationId="{C2A63714-5BC6-405A-BDE4-F7CF29C30AC7}"/>
          </ac:spMkLst>
        </pc:spChg>
        <pc:spChg chg="del">
          <ac:chgData name="QU Guannan" userId="459ef0fc5a933e81" providerId="LiveId" clId="{BD8E05F7-B958-4BBB-A28F-ED129C47D9EB}" dt="2021-09-27T23:43:42.945" v="1866" actId="478"/>
          <ac:spMkLst>
            <pc:docMk/>
            <pc:sldMk cId="2309037258" sldId="314"/>
            <ac:spMk id="3" creationId="{C501C0B8-EF5A-4453-B2F8-CEE588A936C7}"/>
          </ac:spMkLst>
        </pc:spChg>
        <pc:picChg chg="add del mod modCrop">
          <ac:chgData name="QU Guannan" userId="459ef0fc5a933e81" providerId="LiveId" clId="{BD8E05F7-B958-4BBB-A28F-ED129C47D9EB}" dt="2021-09-28T00:10:45.613" v="1912" actId="21"/>
          <ac:picMkLst>
            <pc:docMk/>
            <pc:sldMk cId="2309037258" sldId="314"/>
            <ac:picMk id="5" creationId="{3D31D16F-467B-4DA6-97D1-E3EC21217F05}"/>
          </ac:picMkLst>
        </pc:picChg>
      </pc:sldChg>
      <pc:sldChg chg="addSp delSp modSp new add del mod">
        <pc:chgData name="QU Guannan" userId="459ef0fc5a933e81" providerId="LiveId" clId="{BD8E05F7-B958-4BBB-A28F-ED129C47D9EB}" dt="2021-09-28T00:19:55.343" v="1972" actId="14100"/>
        <pc:sldMkLst>
          <pc:docMk/>
          <pc:sldMk cId="1530216342" sldId="315"/>
        </pc:sldMkLst>
        <pc:spChg chg="del">
          <ac:chgData name="QU Guannan" userId="459ef0fc5a933e81" providerId="LiveId" clId="{BD8E05F7-B958-4BBB-A28F-ED129C47D9EB}" dt="2021-09-28T00:04:19.820" v="1888" actId="478"/>
          <ac:spMkLst>
            <pc:docMk/>
            <pc:sldMk cId="1530216342" sldId="315"/>
            <ac:spMk id="2" creationId="{CD8FA10D-38AE-46CC-8034-FDDC23B0F88E}"/>
          </ac:spMkLst>
        </pc:spChg>
        <pc:spChg chg="del">
          <ac:chgData name="QU Guannan" userId="459ef0fc5a933e81" providerId="LiveId" clId="{BD8E05F7-B958-4BBB-A28F-ED129C47D9EB}" dt="2021-09-28T00:04:23.043" v="1889" actId="478"/>
          <ac:spMkLst>
            <pc:docMk/>
            <pc:sldMk cId="1530216342" sldId="315"/>
            <ac:spMk id="3" creationId="{A8F601EC-7CBC-4F9B-ABB6-331E9A8A9923}"/>
          </ac:spMkLst>
        </pc:spChg>
        <pc:spChg chg="add mod">
          <ac:chgData name="QU Guannan" userId="459ef0fc5a933e81" providerId="LiveId" clId="{BD8E05F7-B958-4BBB-A28F-ED129C47D9EB}" dt="2021-09-28T00:19:55.343" v="1972" actId="14100"/>
          <ac:spMkLst>
            <pc:docMk/>
            <pc:sldMk cId="1530216342" sldId="315"/>
            <ac:spMk id="6" creationId="{F557A541-8817-4AC2-A33A-F7FB8734DFBA}"/>
          </ac:spMkLst>
        </pc:spChg>
        <pc:picChg chg="add mod modCrop">
          <ac:chgData name="QU Guannan" userId="459ef0fc5a933e81" providerId="LiveId" clId="{BD8E05F7-B958-4BBB-A28F-ED129C47D9EB}" dt="2021-09-28T00:16:47.496" v="1930" actId="14100"/>
          <ac:picMkLst>
            <pc:docMk/>
            <pc:sldMk cId="1530216342" sldId="315"/>
            <ac:picMk id="5" creationId="{F2AD90C8-0D99-48BC-82A3-C421DFF87437}"/>
          </ac:picMkLst>
        </pc:picChg>
        <pc:picChg chg="add del mod">
          <ac:chgData name="QU Guannan" userId="459ef0fc5a933e81" providerId="LiveId" clId="{BD8E05F7-B958-4BBB-A28F-ED129C47D9EB}" dt="2021-09-28T00:13:29.015" v="1921" actId="478"/>
          <ac:picMkLst>
            <pc:docMk/>
            <pc:sldMk cId="1530216342" sldId="315"/>
            <ac:picMk id="7" creationId="{CC19BAEB-D2E1-4A61-A5A3-C49A29505231}"/>
          </ac:picMkLst>
        </pc:picChg>
        <pc:picChg chg="add mod modCrop">
          <ac:chgData name="QU Guannan" userId="459ef0fc5a933e81" providerId="LiveId" clId="{BD8E05F7-B958-4BBB-A28F-ED129C47D9EB}" dt="2021-09-28T00:16:45.065" v="1929" actId="14100"/>
          <ac:picMkLst>
            <pc:docMk/>
            <pc:sldMk cId="1530216342" sldId="315"/>
            <ac:picMk id="9" creationId="{454CAC3D-2DAF-4629-AAAE-36CFE520B8B1}"/>
          </ac:picMkLst>
        </pc:picChg>
      </pc:sldChg>
      <pc:sldChg chg="delSp add del mod">
        <pc:chgData name="QU Guannan" userId="459ef0fc5a933e81" providerId="LiveId" clId="{BD8E05F7-B958-4BBB-A28F-ED129C47D9EB}" dt="2021-09-27T23:56:19.853" v="1882" actId="47"/>
        <pc:sldMkLst>
          <pc:docMk/>
          <pc:sldMk cId="3354295971" sldId="315"/>
        </pc:sldMkLst>
        <pc:spChg chg="del">
          <ac:chgData name="QU Guannan" userId="459ef0fc5a933e81" providerId="LiveId" clId="{BD8E05F7-B958-4BBB-A28F-ED129C47D9EB}" dt="2021-09-27T23:45:40.353" v="1879" actId="478"/>
          <ac:spMkLst>
            <pc:docMk/>
            <pc:sldMk cId="3354295971" sldId="315"/>
            <ac:spMk id="6" creationId="{3F20032F-C6FC-4671-AF19-0E9876080110}"/>
          </ac:spMkLst>
        </pc:spChg>
        <pc:spChg chg="del">
          <ac:chgData name="QU Guannan" userId="459ef0fc5a933e81" providerId="LiveId" clId="{BD8E05F7-B958-4BBB-A28F-ED129C47D9EB}" dt="2021-09-27T23:45:41.277" v="1880" actId="478"/>
          <ac:spMkLst>
            <pc:docMk/>
            <pc:sldMk cId="3354295971" sldId="315"/>
            <ac:spMk id="7" creationId="{4BBC49D4-DD56-4AAD-863E-910B623D6B9C}"/>
          </ac:spMkLst>
        </pc:spChg>
        <pc:spChg chg="del">
          <ac:chgData name="QU Guannan" userId="459ef0fc5a933e81" providerId="LiveId" clId="{BD8E05F7-B958-4BBB-A28F-ED129C47D9EB}" dt="2021-09-27T23:45:39.197" v="1878" actId="478"/>
          <ac:spMkLst>
            <pc:docMk/>
            <pc:sldMk cId="3354295971" sldId="315"/>
            <ac:spMk id="8" creationId="{A99F2B83-8704-49A3-9E9E-E23FE6F9FDD7}"/>
          </ac:spMkLst>
        </pc:spChg>
        <pc:spChg chg="del">
          <ac:chgData name="QU Guannan" userId="459ef0fc5a933e81" providerId="LiveId" clId="{BD8E05F7-B958-4BBB-A28F-ED129C47D9EB}" dt="2021-09-27T23:45:41.979" v="1881" actId="478"/>
          <ac:spMkLst>
            <pc:docMk/>
            <pc:sldMk cId="3354295971" sldId="315"/>
            <ac:spMk id="10" creationId="{B2822B75-8C82-4AE3-97E8-CE1A596D07F5}"/>
          </ac:spMkLst>
        </pc:spChg>
      </pc:sldChg>
      <pc:sldChg chg="addSp delSp modSp add mod">
        <pc:chgData name="QU Guannan" userId="459ef0fc5a933e81" providerId="LiveId" clId="{BD8E05F7-B958-4BBB-A28F-ED129C47D9EB}" dt="2021-09-28T00:23:45.918" v="1986" actId="14100"/>
        <pc:sldMkLst>
          <pc:docMk/>
          <pc:sldMk cId="3823541779" sldId="316"/>
        </pc:sldMkLst>
        <pc:spChg chg="mod">
          <ac:chgData name="QU Guannan" userId="459ef0fc5a933e81" providerId="LiveId" clId="{BD8E05F7-B958-4BBB-A28F-ED129C47D9EB}" dt="2021-09-28T00:23:45.918" v="1986" actId="14100"/>
          <ac:spMkLst>
            <pc:docMk/>
            <pc:sldMk cId="3823541779" sldId="316"/>
            <ac:spMk id="6" creationId="{F557A541-8817-4AC2-A33A-F7FB8734DFBA}"/>
          </ac:spMkLst>
        </pc:spChg>
        <pc:picChg chg="add mod modCrop">
          <ac:chgData name="QU Guannan" userId="459ef0fc5a933e81" providerId="LiveId" clId="{BD8E05F7-B958-4BBB-A28F-ED129C47D9EB}" dt="2021-09-28T00:22:28.584" v="1979" actId="1076"/>
          <ac:picMkLst>
            <pc:docMk/>
            <pc:sldMk cId="3823541779" sldId="316"/>
            <ac:picMk id="3" creationId="{11E7FD30-AF5A-446A-963D-6BAB0AB6C7A7}"/>
          </ac:picMkLst>
        </pc:picChg>
        <pc:picChg chg="del">
          <ac:chgData name="QU Guannan" userId="459ef0fc5a933e81" providerId="LiveId" clId="{BD8E05F7-B958-4BBB-A28F-ED129C47D9EB}" dt="2021-09-28T00:21:49.962" v="1975" actId="478"/>
          <ac:picMkLst>
            <pc:docMk/>
            <pc:sldMk cId="3823541779" sldId="316"/>
            <ac:picMk id="9" creationId="{454CAC3D-2DAF-4629-AAAE-36CFE520B8B1}"/>
          </ac:picMkLst>
        </pc:picChg>
      </pc:sldChg>
      <pc:sldChg chg="addSp delSp modSp add mod">
        <pc:chgData name="QU Guannan" userId="459ef0fc5a933e81" providerId="LiveId" clId="{BD8E05F7-B958-4BBB-A28F-ED129C47D9EB}" dt="2021-09-28T00:49:22.561" v="2167" actId="14100"/>
        <pc:sldMkLst>
          <pc:docMk/>
          <pc:sldMk cId="3775069399" sldId="317"/>
        </pc:sldMkLst>
        <pc:spChg chg="mod">
          <ac:chgData name="QU Guannan" userId="459ef0fc5a933e81" providerId="LiveId" clId="{BD8E05F7-B958-4BBB-A28F-ED129C47D9EB}" dt="2021-09-28T00:23:37.646" v="1985" actId="14100"/>
          <ac:spMkLst>
            <pc:docMk/>
            <pc:sldMk cId="3775069399" sldId="317"/>
            <ac:spMk id="6" creationId="{F557A541-8817-4AC2-A33A-F7FB8734DFBA}"/>
          </ac:spMkLst>
        </pc:spChg>
        <pc:spChg chg="add mod">
          <ac:chgData name="QU Guannan" userId="459ef0fc5a933e81" providerId="LiveId" clId="{BD8E05F7-B958-4BBB-A28F-ED129C47D9EB}" dt="2021-09-28T00:28:27.586" v="2014" actId="1076"/>
          <ac:spMkLst>
            <pc:docMk/>
            <pc:sldMk cId="3775069399" sldId="317"/>
            <ac:spMk id="7" creationId="{E4B4D0AF-1964-4A32-81FA-06EB4C0B1BD5}"/>
          </ac:spMkLst>
        </pc:spChg>
        <pc:spChg chg="add mod">
          <ac:chgData name="QU Guannan" userId="459ef0fc5a933e81" providerId="LiveId" clId="{BD8E05F7-B958-4BBB-A28F-ED129C47D9EB}" dt="2021-09-28T00:28:24.292" v="2013" actId="1076"/>
          <ac:spMkLst>
            <pc:docMk/>
            <pc:sldMk cId="3775069399" sldId="317"/>
            <ac:spMk id="8" creationId="{C6948550-5369-4613-A389-1E7541B2A9C5}"/>
          </ac:spMkLst>
        </pc:spChg>
        <pc:spChg chg="add mod">
          <ac:chgData name="QU Guannan" userId="459ef0fc5a933e81" providerId="LiveId" clId="{BD8E05F7-B958-4BBB-A28F-ED129C47D9EB}" dt="2021-09-28T00:49:03.464" v="2162" actId="1076"/>
          <ac:spMkLst>
            <pc:docMk/>
            <pc:sldMk cId="3775069399" sldId="317"/>
            <ac:spMk id="11" creationId="{39C1E835-A625-4724-9BA1-6703BBC87F77}"/>
          </ac:spMkLst>
        </pc:spChg>
        <pc:spChg chg="add mod">
          <ac:chgData name="QU Guannan" userId="459ef0fc5a933e81" providerId="LiveId" clId="{BD8E05F7-B958-4BBB-A28F-ED129C47D9EB}" dt="2021-09-28T00:48:54.616" v="2161" actId="1076"/>
          <ac:spMkLst>
            <pc:docMk/>
            <pc:sldMk cId="3775069399" sldId="317"/>
            <ac:spMk id="12" creationId="{CF325889-93B8-425B-96BF-4F67219268F8}"/>
          </ac:spMkLst>
        </pc:spChg>
        <pc:spChg chg="add mod">
          <ac:chgData name="QU Guannan" userId="459ef0fc5a933e81" providerId="LiveId" clId="{BD8E05F7-B958-4BBB-A28F-ED129C47D9EB}" dt="2021-09-28T00:49:22.561" v="2167" actId="14100"/>
          <ac:spMkLst>
            <pc:docMk/>
            <pc:sldMk cId="3775069399" sldId="317"/>
            <ac:spMk id="13" creationId="{085AF543-3FA9-48FE-9067-A36B6270B460}"/>
          </ac:spMkLst>
        </pc:spChg>
        <pc:spChg chg="add mod">
          <ac:chgData name="QU Guannan" userId="459ef0fc5a933e81" providerId="LiveId" clId="{BD8E05F7-B958-4BBB-A28F-ED129C47D9EB}" dt="2021-09-28T00:49:15.591" v="2165" actId="14100"/>
          <ac:spMkLst>
            <pc:docMk/>
            <pc:sldMk cId="3775069399" sldId="317"/>
            <ac:spMk id="14" creationId="{E091DCCA-95D7-436B-83B4-73F5288EE0F5}"/>
          </ac:spMkLst>
        </pc:spChg>
        <pc:picChg chg="del">
          <ac:chgData name="QU Guannan" userId="459ef0fc5a933e81" providerId="LiveId" clId="{BD8E05F7-B958-4BBB-A28F-ED129C47D9EB}" dt="2021-09-28T00:23:56.424" v="1987" actId="478"/>
          <ac:picMkLst>
            <pc:docMk/>
            <pc:sldMk cId="3775069399" sldId="317"/>
            <ac:picMk id="3" creationId="{11E7FD30-AF5A-446A-963D-6BAB0AB6C7A7}"/>
          </ac:picMkLst>
        </pc:picChg>
        <pc:picChg chg="add mod modCrop">
          <ac:chgData name="QU Guannan" userId="459ef0fc5a933e81" providerId="LiveId" clId="{BD8E05F7-B958-4BBB-A28F-ED129C47D9EB}" dt="2021-09-28T00:48:39.152" v="2159" actId="1076"/>
          <ac:picMkLst>
            <pc:docMk/>
            <pc:sldMk cId="3775069399" sldId="317"/>
            <ac:picMk id="4" creationId="{C3E82C01-C52F-4736-96DE-9157E1AF5358}"/>
          </ac:picMkLst>
        </pc:picChg>
        <pc:picChg chg="mod">
          <ac:chgData name="QU Guannan" userId="459ef0fc5a933e81" providerId="LiveId" clId="{BD8E05F7-B958-4BBB-A28F-ED129C47D9EB}" dt="2021-09-28T00:22:52.259" v="1982" actId="1076"/>
          <ac:picMkLst>
            <pc:docMk/>
            <pc:sldMk cId="3775069399" sldId="317"/>
            <ac:picMk id="5" creationId="{F2AD90C8-0D99-48BC-82A3-C421DFF87437}"/>
          </ac:picMkLst>
        </pc:picChg>
        <pc:picChg chg="add mod modCrop">
          <ac:chgData name="QU Guannan" userId="459ef0fc5a933e81" providerId="LiveId" clId="{BD8E05F7-B958-4BBB-A28F-ED129C47D9EB}" dt="2021-09-28T00:48:43.129" v="2160" actId="1076"/>
          <ac:picMkLst>
            <pc:docMk/>
            <pc:sldMk cId="3775069399" sldId="317"/>
            <ac:picMk id="10" creationId="{E99C7AC5-DD4C-4F64-BF9B-7F306E063813}"/>
          </ac:picMkLst>
        </pc:picChg>
      </pc:sldChg>
      <pc:sldChg chg="addSp delSp modSp add mod">
        <pc:chgData name="QU Guannan" userId="459ef0fc5a933e81" providerId="LiveId" clId="{BD8E05F7-B958-4BBB-A28F-ED129C47D9EB}" dt="2021-09-28T00:55:06.085" v="2178" actId="1076"/>
        <pc:sldMkLst>
          <pc:docMk/>
          <pc:sldMk cId="1665164057" sldId="318"/>
        </pc:sldMkLst>
        <pc:spChg chg="mod">
          <ac:chgData name="QU Guannan" userId="459ef0fc5a933e81" providerId="LiveId" clId="{BD8E05F7-B958-4BBB-A28F-ED129C47D9EB}" dt="2021-09-28T00:34:37.584" v="2136" actId="14100"/>
          <ac:spMkLst>
            <pc:docMk/>
            <pc:sldMk cId="1665164057" sldId="318"/>
            <ac:spMk id="6" creationId="{F557A541-8817-4AC2-A33A-F7FB8734DFBA}"/>
          </ac:spMkLst>
        </pc:spChg>
        <pc:spChg chg="del mod">
          <ac:chgData name="QU Guannan" userId="459ef0fc5a933e81" providerId="LiveId" clId="{BD8E05F7-B958-4BBB-A28F-ED129C47D9EB}" dt="2021-09-28T00:37:46.771" v="2143" actId="478"/>
          <ac:spMkLst>
            <pc:docMk/>
            <pc:sldMk cId="1665164057" sldId="318"/>
            <ac:spMk id="7" creationId="{E4B4D0AF-1964-4A32-81FA-06EB4C0B1BD5}"/>
          </ac:spMkLst>
        </pc:spChg>
        <pc:spChg chg="mod ord">
          <ac:chgData name="QU Guannan" userId="459ef0fc5a933e81" providerId="LiveId" clId="{BD8E05F7-B958-4BBB-A28F-ED129C47D9EB}" dt="2021-09-28T00:55:06.085" v="2178" actId="1076"/>
          <ac:spMkLst>
            <pc:docMk/>
            <pc:sldMk cId="1665164057" sldId="318"/>
            <ac:spMk id="8" creationId="{C6948550-5369-4613-A389-1E7541B2A9C5}"/>
          </ac:spMkLst>
        </pc:spChg>
        <pc:spChg chg="del">
          <ac:chgData name="QU Guannan" userId="459ef0fc5a933e81" providerId="LiveId" clId="{BD8E05F7-B958-4BBB-A28F-ED129C47D9EB}" dt="2021-09-28T00:37:49.845" v="2146" actId="478"/>
          <ac:spMkLst>
            <pc:docMk/>
            <pc:sldMk cId="1665164057" sldId="318"/>
            <ac:spMk id="11" creationId="{39C1E835-A625-4724-9BA1-6703BBC87F77}"/>
          </ac:spMkLst>
        </pc:spChg>
        <pc:spChg chg="del">
          <ac:chgData name="QU Guannan" userId="459ef0fc5a933e81" providerId="LiveId" clId="{BD8E05F7-B958-4BBB-A28F-ED129C47D9EB}" dt="2021-09-28T00:37:48.991" v="2145" actId="478"/>
          <ac:spMkLst>
            <pc:docMk/>
            <pc:sldMk cId="1665164057" sldId="318"/>
            <ac:spMk id="12" creationId="{CF325889-93B8-425B-96BF-4F67219268F8}"/>
          </ac:spMkLst>
        </pc:spChg>
        <pc:spChg chg="del">
          <ac:chgData name="QU Guannan" userId="459ef0fc5a933e81" providerId="LiveId" clId="{BD8E05F7-B958-4BBB-A28F-ED129C47D9EB}" dt="2021-09-28T00:34:27.421" v="2132" actId="478"/>
          <ac:spMkLst>
            <pc:docMk/>
            <pc:sldMk cId="1665164057" sldId="318"/>
            <ac:spMk id="13" creationId="{085AF543-3FA9-48FE-9067-A36B6270B460}"/>
          </ac:spMkLst>
        </pc:spChg>
        <pc:picChg chg="add del mod modCrop">
          <ac:chgData name="QU Guannan" userId="459ef0fc5a933e81" providerId="LiveId" clId="{BD8E05F7-B958-4BBB-A28F-ED129C47D9EB}" dt="2021-09-28T00:51:28.219" v="2168" actId="478"/>
          <ac:picMkLst>
            <pc:docMk/>
            <pc:sldMk cId="1665164057" sldId="318"/>
            <ac:picMk id="3" creationId="{00D81E00-468E-4322-AEA8-BE49DFE52842}"/>
          </ac:picMkLst>
        </pc:picChg>
        <pc:picChg chg="del">
          <ac:chgData name="QU Guannan" userId="459ef0fc5a933e81" providerId="LiveId" clId="{BD8E05F7-B958-4BBB-A28F-ED129C47D9EB}" dt="2021-09-28T00:34:25.066" v="2130" actId="478"/>
          <ac:picMkLst>
            <pc:docMk/>
            <pc:sldMk cId="1665164057" sldId="318"/>
            <ac:picMk id="4" creationId="{C3E82C01-C52F-4736-96DE-9157E1AF5358}"/>
          </ac:picMkLst>
        </pc:picChg>
        <pc:picChg chg="mod">
          <ac:chgData name="QU Guannan" userId="459ef0fc5a933e81" providerId="LiveId" clId="{BD8E05F7-B958-4BBB-A28F-ED129C47D9EB}" dt="2021-09-28T00:34:31.912" v="2134" actId="1076"/>
          <ac:picMkLst>
            <pc:docMk/>
            <pc:sldMk cId="1665164057" sldId="318"/>
            <ac:picMk id="5" creationId="{F2AD90C8-0D99-48BC-82A3-C421DFF87437}"/>
          </ac:picMkLst>
        </pc:picChg>
        <pc:picChg chg="del">
          <ac:chgData name="QU Guannan" userId="459ef0fc5a933e81" providerId="LiveId" clId="{BD8E05F7-B958-4BBB-A28F-ED129C47D9EB}" dt="2021-09-28T00:34:26.422" v="2131" actId="478"/>
          <ac:picMkLst>
            <pc:docMk/>
            <pc:sldMk cId="1665164057" sldId="318"/>
            <ac:picMk id="10" creationId="{E99C7AC5-DD4C-4F64-BF9B-7F306E063813}"/>
          </ac:picMkLst>
        </pc:picChg>
        <pc:picChg chg="add mod modCrop">
          <ac:chgData name="QU Guannan" userId="459ef0fc5a933e81" providerId="LiveId" clId="{BD8E05F7-B958-4BBB-A28F-ED129C47D9EB}" dt="2021-09-28T00:54:48.277" v="2175" actId="1076"/>
          <ac:picMkLst>
            <pc:docMk/>
            <pc:sldMk cId="1665164057" sldId="318"/>
            <ac:picMk id="14" creationId="{9AD16A0A-D3EC-47A3-9566-B2C66537D1B2}"/>
          </ac:picMkLst>
        </pc:picChg>
      </pc:sldChg>
      <pc:sldChg chg="addSp delSp modSp add mod">
        <pc:chgData name="QU Guannan" userId="459ef0fc5a933e81" providerId="LiveId" clId="{BD8E05F7-B958-4BBB-A28F-ED129C47D9EB}" dt="2021-09-28T01:13:49.531" v="2299" actId="1076"/>
        <pc:sldMkLst>
          <pc:docMk/>
          <pc:sldMk cId="2036229449" sldId="319"/>
        </pc:sldMkLst>
        <pc:spChg chg="mod">
          <ac:chgData name="QU Guannan" userId="459ef0fc5a933e81" providerId="LiveId" clId="{BD8E05F7-B958-4BBB-A28F-ED129C47D9EB}" dt="2021-09-28T00:39:05.837" v="2155" actId="14100"/>
          <ac:spMkLst>
            <pc:docMk/>
            <pc:sldMk cId="2036229449" sldId="319"/>
            <ac:spMk id="6" creationId="{F557A541-8817-4AC2-A33A-F7FB8734DFBA}"/>
          </ac:spMkLst>
        </pc:spChg>
        <pc:spChg chg="mod ord">
          <ac:chgData name="QU Guannan" userId="459ef0fc5a933e81" providerId="LiveId" clId="{BD8E05F7-B958-4BBB-A28F-ED129C47D9EB}" dt="2021-09-28T00:58:39.291" v="2192" actId="14100"/>
          <ac:spMkLst>
            <pc:docMk/>
            <pc:sldMk cId="2036229449" sldId="319"/>
            <ac:spMk id="8" creationId="{C6948550-5369-4613-A389-1E7541B2A9C5}"/>
          </ac:spMkLst>
        </pc:spChg>
        <pc:spChg chg="add mod">
          <ac:chgData name="QU Guannan" userId="459ef0fc5a933e81" providerId="LiveId" clId="{BD8E05F7-B958-4BBB-A28F-ED129C47D9EB}" dt="2021-09-28T01:06:57.430" v="2212" actId="14100"/>
          <ac:spMkLst>
            <pc:docMk/>
            <pc:sldMk cId="2036229449" sldId="319"/>
            <ac:spMk id="10" creationId="{9D153306-BADA-4CE5-B870-61B3924E7C1A}"/>
          </ac:spMkLst>
        </pc:spChg>
        <pc:spChg chg="add mod">
          <ac:chgData name="QU Guannan" userId="459ef0fc5a933e81" providerId="LiveId" clId="{BD8E05F7-B958-4BBB-A28F-ED129C47D9EB}" dt="2021-09-28T01:07:23.116" v="2219" actId="20577"/>
          <ac:spMkLst>
            <pc:docMk/>
            <pc:sldMk cId="2036229449" sldId="319"/>
            <ac:spMk id="11" creationId="{BE3E7D19-D85B-49DD-8EEE-2C054B908F8B}"/>
          </ac:spMkLst>
        </pc:spChg>
        <pc:spChg chg="add mod">
          <ac:chgData name="QU Guannan" userId="459ef0fc5a933e81" providerId="LiveId" clId="{BD8E05F7-B958-4BBB-A28F-ED129C47D9EB}" dt="2021-09-28T01:13:49.531" v="2299" actId="1076"/>
          <ac:spMkLst>
            <pc:docMk/>
            <pc:sldMk cId="2036229449" sldId="319"/>
            <ac:spMk id="12" creationId="{61BA5AD2-7900-41A7-B8A6-E588A554E4F5}"/>
          </ac:spMkLst>
        </pc:spChg>
        <pc:picChg chg="del">
          <ac:chgData name="QU Guannan" userId="459ef0fc5a933e81" providerId="LiveId" clId="{BD8E05F7-B958-4BBB-A28F-ED129C47D9EB}" dt="2021-09-28T00:39:12.617" v="2156" actId="478"/>
          <ac:picMkLst>
            <pc:docMk/>
            <pc:sldMk cId="2036229449" sldId="319"/>
            <ac:picMk id="3" creationId="{00D81E00-468E-4322-AEA8-BE49DFE52842}"/>
          </ac:picMkLst>
        </pc:picChg>
        <pc:picChg chg="add del mod modCrop">
          <ac:chgData name="QU Guannan" userId="459ef0fc5a933e81" providerId="LiveId" clId="{BD8E05F7-B958-4BBB-A28F-ED129C47D9EB}" dt="2021-09-28T00:57:23.713" v="2183" actId="478"/>
          <ac:picMkLst>
            <pc:docMk/>
            <pc:sldMk cId="2036229449" sldId="319"/>
            <ac:picMk id="4" creationId="{EC2DCF18-1D34-4680-B112-3134DFBC28F8}"/>
          </ac:picMkLst>
        </pc:picChg>
        <pc:picChg chg="add mod modCrop">
          <ac:chgData name="QU Guannan" userId="459ef0fc5a933e81" providerId="LiveId" clId="{BD8E05F7-B958-4BBB-A28F-ED129C47D9EB}" dt="2021-09-28T00:58:25.013" v="2189" actId="1076"/>
          <ac:picMkLst>
            <pc:docMk/>
            <pc:sldMk cId="2036229449" sldId="319"/>
            <ac:picMk id="9" creationId="{F47910CE-FDD8-494C-9FE3-845C0AF573B1}"/>
          </ac:picMkLst>
        </pc:picChg>
      </pc:sldChg>
      <pc:sldChg chg="addSp delSp modSp add mod">
        <pc:chgData name="QU Guannan" userId="459ef0fc5a933e81" providerId="LiveId" clId="{BD8E05F7-B958-4BBB-A28F-ED129C47D9EB}" dt="2021-09-28T01:24:44.893" v="2613" actId="1076"/>
        <pc:sldMkLst>
          <pc:docMk/>
          <pc:sldMk cId="3712986858" sldId="320"/>
        </pc:sldMkLst>
        <pc:spChg chg="mod">
          <ac:chgData name="QU Guannan" userId="459ef0fc5a933e81" providerId="LiveId" clId="{BD8E05F7-B958-4BBB-A28F-ED129C47D9EB}" dt="2021-09-28T01:14:56.210" v="2303" actId="14100"/>
          <ac:spMkLst>
            <pc:docMk/>
            <pc:sldMk cId="3712986858" sldId="320"/>
            <ac:spMk id="6" creationId="{F557A541-8817-4AC2-A33A-F7FB8734DFBA}"/>
          </ac:spMkLst>
        </pc:spChg>
        <pc:spChg chg="mod ord">
          <ac:chgData name="QU Guannan" userId="459ef0fc5a933e81" providerId="LiveId" clId="{BD8E05F7-B958-4BBB-A28F-ED129C47D9EB}" dt="2021-09-28T01:23:08.429" v="2530" actId="14100"/>
          <ac:spMkLst>
            <pc:docMk/>
            <pc:sldMk cId="3712986858" sldId="320"/>
            <ac:spMk id="8" creationId="{C6948550-5369-4613-A389-1E7541B2A9C5}"/>
          </ac:spMkLst>
        </pc:spChg>
        <pc:spChg chg="del">
          <ac:chgData name="QU Guannan" userId="459ef0fc5a933e81" providerId="LiveId" clId="{BD8E05F7-B958-4BBB-A28F-ED129C47D9EB}" dt="2021-09-28T01:15:03.385" v="2305" actId="478"/>
          <ac:spMkLst>
            <pc:docMk/>
            <pc:sldMk cId="3712986858" sldId="320"/>
            <ac:spMk id="10" creationId="{9D153306-BADA-4CE5-B870-61B3924E7C1A}"/>
          </ac:spMkLst>
        </pc:spChg>
        <pc:spChg chg="del">
          <ac:chgData name="QU Guannan" userId="459ef0fc5a933e81" providerId="LiveId" clId="{BD8E05F7-B958-4BBB-A28F-ED129C47D9EB}" dt="2021-09-28T01:15:05.515" v="2306" actId="478"/>
          <ac:spMkLst>
            <pc:docMk/>
            <pc:sldMk cId="3712986858" sldId="320"/>
            <ac:spMk id="11" creationId="{BE3E7D19-D85B-49DD-8EEE-2C054B908F8B}"/>
          </ac:spMkLst>
        </pc:spChg>
        <pc:spChg chg="mod">
          <ac:chgData name="QU Guannan" userId="459ef0fc5a933e81" providerId="LiveId" clId="{BD8E05F7-B958-4BBB-A28F-ED129C47D9EB}" dt="2021-09-28T01:17:34.934" v="2502" actId="20577"/>
          <ac:spMkLst>
            <pc:docMk/>
            <pc:sldMk cId="3712986858" sldId="320"/>
            <ac:spMk id="12" creationId="{61BA5AD2-7900-41A7-B8A6-E588A554E4F5}"/>
          </ac:spMkLst>
        </pc:spChg>
        <pc:spChg chg="add mod">
          <ac:chgData name="QU Guannan" userId="459ef0fc5a933e81" providerId="LiveId" clId="{BD8E05F7-B958-4BBB-A28F-ED129C47D9EB}" dt="2021-09-28T01:23:49.565" v="2540" actId="14100"/>
          <ac:spMkLst>
            <pc:docMk/>
            <pc:sldMk cId="3712986858" sldId="320"/>
            <ac:spMk id="15" creationId="{381F2C56-C44F-40DB-9871-B28AAFC6EBA8}"/>
          </ac:spMkLst>
        </pc:spChg>
        <pc:spChg chg="add mod">
          <ac:chgData name="QU Guannan" userId="459ef0fc5a933e81" providerId="LiveId" clId="{BD8E05F7-B958-4BBB-A28F-ED129C47D9EB}" dt="2021-09-28T01:23:47.372" v="2539" actId="14100"/>
          <ac:spMkLst>
            <pc:docMk/>
            <pc:sldMk cId="3712986858" sldId="320"/>
            <ac:spMk id="17" creationId="{9C6605F9-F287-4438-9B59-7C25DFA7065D}"/>
          </ac:spMkLst>
        </pc:spChg>
        <pc:spChg chg="add mod">
          <ac:chgData name="QU Guannan" userId="459ef0fc5a933e81" providerId="LiveId" clId="{BD8E05F7-B958-4BBB-A28F-ED129C47D9EB}" dt="2021-09-28T01:24:44.893" v="2613" actId="1076"/>
          <ac:spMkLst>
            <pc:docMk/>
            <pc:sldMk cId="3712986858" sldId="320"/>
            <ac:spMk id="18" creationId="{EC149F3F-C973-48ED-93B1-36D32EB19BD6}"/>
          </ac:spMkLst>
        </pc:spChg>
        <pc:picChg chg="add del mod modCrop">
          <ac:chgData name="QU Guannan" userId="459ef0fc5a933e81" providerId="LiveId" clId="{BD8E05F7-B958-4BBB-A28F-ED129C47D9EB}" dt="2021-09-28T01:19:52.245" v="2508" actId="478"/>
          <ac:picMkLst>
            <pc:docMk/>
            <pc:sldMk cId="3712986858" sldId="320"/>
            <ac:picMk id="3" creationId="{7F0E7308-A94B-4E55-B1F0-920C0BB96092}"/>
          </ac:picMkLst>
        </pc:picChg>
        <pc:picChg chg="mod">
          <ac:chgData name="QU Guannan" userId="459ef0fc5a933e81" providerId="LiveId" clId="{BD8E05F7-B958-4BBB-A28F-ED129C47D9EB}" dt="2021-09-28T01:14:44.170" v="2301" actId="1076"/>
          <ac:picMkLst>
            <pc:docMk/>
            <pc:sldMk cId="3712986858" sldId="320"/>
            <ac:picMk id="5" creationId="{F2AD90C8-0D99-48BC-82A3-C421DFF87437}"/>
          </ac:picMkLst>
        </pc:picChg>
        <pc:picChg chg="add del mod modCrop">
          <ac:chgData name="QU Guannan" userId="459ef0fc5a933e81" providerId="LiveId" clId="{BD8E05F7-B958-4BBB-A28F-ED129C47D9EB}" dt="2021-09-28T01:22:22.393" v="2519" actId="478"/>
          <ac:picMkLst>
            <pc:docMk/>
            <pc:sldMk cId="3712986858" sldId="320"/>
            <ac:picMk id="7" creationId="{4868BAEB-15E3-4F51-8B6A-EDD3F49D1C49}"/>
          </ac:picMkLst>
        </pc:picChg>
        <pc:picChg chg="del">
          <ac:chgData name="QU Guannan" userId="459ef0fc5a933e81" providerId="LiveId" clId="{BD8E05F7-B958-4BBB-A28F-ED129C47D9EB}" dt="2021-09-28T01:14:59.128" v="2304" actId="478"/>
          <ac:picMkLst>
            <pc:docMk/>
            <pc:sldMk cId="3712986858" sldId="320"/>
            <ac:picMk id="9" creationId="{F47910CE-FDD8-494C-9FE3-845C0AF573B1}"/>
          </ac:picMkLst>
        </pc:picChg>
        <pc:picChg chg="add mod modCrop">
          <ac:chgData name="QU Guannan" userId="459ef0fc5a933e81" providerId="LiveId" clId="{BD8E05F7-B958-4BBB-A28F-ED129C47D9EB}" dt="2021-09-28T01:23:20.105" v="2533" actId="1076"/>
          <ac:picMkLst>
            <pc:docMk/>
            <pc:sldMk cId="3712986858" sldId="320"/>
            <ac:picMk id="14" creationId="{B4A5715B-AAD9-40E0-8CE8-704C18E7B625}"/>
          </ac:picMkLst>
        </pc:picChg>
        <pc:picChg chg="add del mod">
          <ac:chgData name="QU Guannan" userId="459ef0fc5a933e81" providerId="LiveId" clId="{BD8E05F7-B958-4BBB-A28F-ED129C47D9EB}" dt="2021-09-28T01:23:34.260" v="2536"/>
          <ac:picMkLst>
            <pc:docMk/>
            <pc:sldMk cId="3712986858" sldId="320"/>
            <ac:picMk id="16" creationId="{1A6D3A79-AB20-4AF8-AFAE-73D9C6DAE4C7}"/>
          </ac:picMkLst>
        </pc:picChg>
      </pc:sldChg>
      <pc:sldChg chg="addSp delSp modSp add mod">
        <pc:chgData name="QU Guannan" userId="459ef0fc5a933e81" providerId="LiveId" clId="{BD8E05F7-B958-4BBB-A28F-ED129C47D9EB}" dt="2021-09-28T01:34:27.896" v="2635" actId="14100"/>
        <pc:sldMkLst>
          <pc:docMk/>
          <pc:sldMk cId="3381918139" sldId="321"/>
        </pc:sldMkLst>
        <pc:spChg chg="mod">
          <ac:chgData name="QU Guannan" userId="459ef0fc5a933e81" providerId="LiveId" clId="{BD8E05F7-B958-4BBB-A28F-ED129C47D9EB}" dt="2021-09-28T01:34:27.896" v="2635" actId="14100"/>
          <ac:spMkLst>
            <pc:docMk/>
            <pc:sldMk cId="3381918139" sldId="321"/>
            <ac:spMk id="6" creationId="{F557A541-8817-4AC2-A33A-F7FB8734DFBA}"/>
          </ac:spMkLst>
        </pc:spChg>
        <pc:spChg chg="del mod">
          <ac:chgData name="QU Guannan" userId="459ef0fc5a933e81" providerId="LiveId" clId="{BD8E05F7-B958-4BBB-A28F-ED129C47D9EB}" dt="2021-09-28T01:33:58.066" v="2628" actId="478"/>
          <ac:spMkLst>
            <pc:docMk/>
            <pc:sldMk cId="3381918139" sldId="321"/>
            <ac:spMk id="8" creationId="{C6948550-5369-4613-A389-1E7541B2A9C5}"/>
          </ac:spMkLst>
        </pc:spChg>
        <pc:spChg chg="mod">
          <ac:chgData name="QU Guannan" userId="459ef0fc5a933e81" providerId="LiveId" clId="{BD8E05F7-B958-4BBB-A28F-ED129C47D9EB}" dt="2021-09-28T01:32:29.635" v="2618" actId="20577"/>
          <ac:spMkLst>
            <pc:docMk/>
            <pc:sldMk cId="3381918139" sldId="321"/>
            <ac:spMk id="12" creationId="{61BA5AD2-7900-41A7-B8A6-E588A554E4F5}"/>
          </ac:spMkLst>
        </pc:spChg>
        <pc:spChg chg="del mod">
          <ac:chgData name="QU Guannan" userId="459ef0fc5a933e81" providerId="LiveId" clId="{BD8E05F7-B958-4BBB-A28F-ED129C47D9EB}" dt="2021-09-28T01:34:00.569" v="2629" actId="478"/>
          <ac:spMkLst>
            <pc:docMk/>
            <pc:sldMk cId="3381918139" sldId="321"/>
            <ac:spMk id="15" creationId="{381F2C56-C44F-40DB-9871-B28AAFC6EBA8}"/>
          </ac:spMkLst>
        </pc:spChg>
        <pc:spChg chg="mod ord">
          <ac:chgData name="QU Guannan" userId="459ef0fc5a933e81" providerId="LiveId" clId="{BD8E05F7-B958-4BBB-A28F-ED129C47D9EB}" dt="2021-09-28T01:34:15.776" v="2633" actId="14100"/>
          <ac:spMkLst>
            <pc:docMk/>
            <pc:sldMk cId="3381918139" sldId="321"/>
            <ac:spMk id="17" creationId="{9C6605F9-F287-4438-9B59-7C25DFA7065D}"/>
          </ac:spMkLst>
        </pc:spChg>
        <pc:spChg chg="del">
          <ac:chgData name="QU Guannan" userId="459ef0fc5a933e81" providerId="LiveId" clId="{BD8E05F7-B958-4BBB-A28F-ED129C47D9EB}" dt="2021-09-28T01:32:33.950" v="2619" actId="478"/>
          <ac:spMkLst>
            <pc:docMk/>
            <pc:sldMk cId="3381918139" sldId="321"/>
            <ac:spMk id="18" creationId="{EC149F3F-C973-48ED-93B1-36D32EB19BD6}"/>
          </ac:spMkLst>
        </pc:spChg>
        <pc:picChg chg="add mod modCrop">
          <ac:chgData name="QU Guannan" userId="459ef0fc5a933e81" providerId="LiveId" clId="{BD8E05F7-B958-4BBB-A28F-ED129C47D9EB}" dt="2021-09-28T01:34:16.143" v="2634" actId="1076"/>
          <ac:picMkLst>
            <pc:docMk/>
            <pc:sldMk cId="3381918139" sldId="321"/>
            <ac:picMk id="3" creationId="{605736F9-D007-4479-859F-4FACF9FB0DCB}"/>
          </ac:picMkLst>
        </pc:picChg>
        <pc:picChg chg="del">
          <ac:chgData name="QU Guannan" userId="459ef0fc5a933e81" providerId="LiveId" clId="{BD8E05F7-B958-4BBB-A28F-ED129C47D9EB}" dt="2021-09-28T01:32:35.652" v="2620" actId="478"/>
          <ac:picMkLst>
            <pc:docMk/>
            <pc:sldMk cId="3381918139" sldId="321"/>
            <ac:picMk id="14" creationId="{B4A5715B-AAD9-40E0-8CE8-704C18E7B625}"/>
          </ac:picMkLst>
        </pc:picChg>
      </pc:sldChg>
      <pc:sldChg chg="addSp delSp modSp add mod">
        <pc:chgData name="QU Guannan" userId="459ef0fc5a933e81" providerId="LiveId" clId="{BD8E05F7-B958-4BBB-A28F-ED129C47D9EB}" dt="2021-09-28T01:37:27.966" v="2721" actId="1076"/>
        <pc:sldMkLst>
          <pc:docMk/>
          <pc:sldMk cId="1126102316" sldId="322"/>
        </pc:sldMkLst>
        <pc:spChg chg="mod">
          <ac:chgData name="QU Guannan" userId="459ef0fc5a933e81" providerId="LiveId" clId="{BD8E05F7-B958-4BBB-A28F-ED129C47D9EB}" dt="2021-09-28T01:35:39.663" v="2642" actId="14100"/>
          <ac:spMkLst>
            <pc:docMk/>
            <pc:sldMk cId="1126102316" sldId="322"/>
            <ac:spMk id="6" creationId="{F557A541-8817-4AC2-A33A-F7FB8734DFBA}"/>
          </ac:spMkLst>
        </pc:spChg>
        <pc:spChg chg="mod">
          <ac:chgData name="QU Guannan" userId="459ef0fc5a933e81" providerId="LiveId" clId="{BD8E05F7-B958-4BBB-A28F-ED129C47D9EB}" dt="2021-09-28T01:37:27.966" v="2721" actId="1076"/>
          <ac:spMkLst>
            <pc:docMk/>
            <pc:sldMk cId="1126102316" sldId="322"/>
            <ac:spMk id="12" creationId="{61BA5AD2-7900-41A7-B8A6-E588A554E4F5}"/>
          </ac:spMkLst>
        </pc:spChg>
        <pc:spChg chg="mod ord">
          <ac:chgData name="QU Guannan" userId="459ef0fc5a933e81" providerId="LiveId" clId="{BD8E05F7-B958-4BBB-A28F-ED129C47D9EB}" dt="2021-09-28T01:36:27.375" v="2650" actId="14100"/>
          <ac:spMkLst>
            <pc:docMk/>
            <pc:sldMk cId="1126102316" sldId="322"/>
            <ac:spMk id="17" creationId="{9C6605F9-F287-4438-9B59-7C25DFA7065D}"/>
          </ac:spMkLst>
        </pc:spChg>
        <pc:picChg chg="del">
          <ac:chgData name="QU Guannan" userId="459ef0fc5a933e81" providerId="LiveId" clId="{BD8E05F7-B958-4BBB-A28F-ED129C47D9EB}" dt="2021-09-28T01:35:28.429" v="2637" actId="478"/>
          <ac:picMkLst>
            <pc:docMk/>
            <pc:sldMk cId="1126102316" sldId="322"/>
            <ac:picMk id="3" creationId="{605736F9-D007-4479-859F-4FACF9FB0DCB}"/>
          </ac:picMkLst>
        </pc:picChg>
        <pc:picChg chg="add mod modCrop">
          <ac:chgData name="QU Guannan" userId="459ef0fc5a933e81" providerId="LiveId" clId="{BD8E05F7-B958-4BBB-A28F-ED129C47D9EB}" dt="2021-09-28T01:36:14.014" v="2646" actId="1076"/>
          <ac:picMkLst>
            <pc:docMk/>
            <pc:sldMk cId="1126102316" sldId="322"/>
            <ac:picMk id="4" creationId="{46AF3473-7D51-4EFF-8C95-77C9E6E1D1C2}"/>
          </ac:picMkLst>
        </pc:picChg>
        <pc:picChg chg="mod">
          <ac:chgData name="QU Guannan" userId="459ef0fc5a933e81" providerId="LiveId" clId="{BD8E05F7-B958-4BBB-A28F-ED129C47D9EB}" dt="2021-09-28T01:35:32.024" v="2639" actId="1076"/>
          <ac:picMkLst>
            <pc:docMk/>
            <pc:sldMk cId="1126102316" sldId="322"/>
            <ac:picMk id="5" creationId="{F2AD90C8-0D99-48BC-82A3-C421DFF87437}"/>
          </ac:picMkLst>
        </pc:picChg>
      </pc:sldChg>
      <pc:sldChg chg="addSp delSp modSp new mod">
        <pc:chgData name="QU Guannan" userId="459ef0fc5a933e81" providerId="LiveId" clId="{BD8E05F7-B958-4BBB-A28F-ED129C47D9EB}" dt="2021-09-28T01:41:09.451" v="2755" actId="20577"/>
        <pc:sldMkLst>
          <pc:docMk/>
          <pc:sldMk cId="1821065639" sldId="323"/>
        </pc:sldMkLst>
        <pc:spChg chg="del">
          <ac:chgData name="QU Guannan" userId="459ef0fc5a933e81" providerId="LiveId" clId="{BD8E05F7-B958-4BBB-A28F-ED129C47D9EB}" dt="2021-09-28T01:40:18.844" v="2727" actId="478"/>
          <ac:spMkLst>
            <pc:docMk/>
            <pc:sldMk cId="1821065639" sldId="323"/>
            <ac:spMk id="2" creationId="{FC9EFB5C-C6AB-49F0-A796-3C11550DB01C}"/>
          </ac:spMkLst>
        </pc:spChg>
        <pc:spChg chg="del">
          <ac:chgData name="QU Guannan" userId="459ef0fc5a933e81" providerId="LiveId" clId="{BD8E05F7-B958-4BBB-A28F-ED129C47D9EB}" dt="2021-09-28T01:40:20.003" v="2728" actId="478"/>
          <ac:spMkLst>
            <pc:docMk/>
            <pc:sldMk cId="1821065639" sldId="323"/>
            <ac:spMk id="3" creationId="{3133CB5A-A531-4AC1-956B-5A408F239099}"/>
          </ac:spMkLst>
        </pc:spChg>
        <pc:spChg chg="add mod">
          <ac:chgData name="QU Guannan" userId="459ef0fc5a933e81" providerId="LiveId" clId="{BD8E05F7-B958-4BBB-A28F-ED129C47D9EB}" dt="2021-09-28T01:41:09.451" v="2755" actId="20577"/>
          <ac:spMkLst>
            <pc:docMk/>
            <pc:sldMk cId="1821065639" sldId="323"/>
            <ac:spMk id="6" creationId="{E72342A8-6359-4BCE-B4F7-65890CC143D8}"/>
          </ac:spMkLst>
        </pc:spChg>
        <pc:picChg chg="add">
          <ac:chgData name="QU Guannan" userId="459ef0fc5a933e81" providerId="LiveId" clId="{BD8E05F7-B958-4BBB-A28F-ED129C47D9EB}" dt="2021-09-28T01:40:21.457" v="2729" actId="22"/>
          <ac:picMkLst>
            <pc:docMk/>
            <pc:sldMk cId="1821065639" sldId="323"/>
            <ac:picMk id="5" creationId="{C1BD9309-C335-42F8-82E5-D4BE297534FA}"/>
          </ac:picMkLst>
        </pc:picChg>
      </pc:sldChg>
      <pc:sldChg chg="addSp delSp modSp new mod">
        <pc:chgData name="QU Guannan" userId="459ef0fc5a933e81" providerId="LiveId" clId="{BD8E05F7-B958-4BBB-A28F-ED129C47D9EB}" dt="2021-09-28T01:55:54.892" v="2805" actId="1076"/>
        <pc:sldMkLst>
          <pc:docMk/>
          <pc:sldMk cId="2303284793" sldId="324"/>
        </pc:sldMkLst>
        <pc:spChg chg="del">
          <ac:chgData name="QU Guannan" userId="459ef0fc5a933e81" providerId="LiveId" clId="{BD8E05F7-B958-4BBB-A28F-ED129C47D9EB}" dt="2021-09-28T01:52:20.908" v="2767" actId="478"/>
          <ac:spMkLst>
            <pc:docMk/>
            <pc:sldMk cId="2303284793" sldId="324"/>
            <ac:spMk id="2" creationId="{E803EC9D-50C0-473D-9E67-A02DA42EED48}"/>
          </ac:spMkLst>
        </pc:spChg>
        <pc:spChg chg="del">
          <ac:chgData name="QU Guannan" userId="459ef0fc5a933e81" providerId="LiveId" clId="{BD8E05F7-B958-4BBB-A28F-ED129C47D9EB}" dt="2021-09-28T01:52:23.531" v="2768" actId="478"/>
          <ac:spMkLst>
            <pc:docMk/>
            <pc:sldMk cId="2303284793" sldId="324"/>
            <ac:spMk id="3" creationId="{DD7FD32C-D009-4F02-A388-9F635A004083}"/>
          </ac:spMkLst>
        </pc:spChg>
        <pc:spChg chg="add del mod">
          <ac:chgData name="QU Guannan" userId="459ef0fc5a933e81" providerId="LiveId" clId="{BD8E05F7-B958-4BBB-A28F-ED129C47D9EB}" dt="2021-09-28T01:54:28.306" v="2783" actId="478"/>
          <ac:spMkLst>
            <pc:docMk/>
            <pc:sldMk cId="2303284793" sldId="324"/>
            <ac:spMk id="8" creationId="{F757BF1D-8599-41A0-9675-D156CE3E0435}"/>
          </ac:spMkLst>
        </pc:spChg>
        <pc:picChg chg="add mod modCrop">
          <ac:chgData name="QU Guannan" userId="459ef0fc5a933e81" providerId="LiveId" clId="{BD8E05F7-B958-4BBB-A28F-ED129C47D9EB}" dt="2021-09-28T01:55:54.892" v="2805" actId="1076"/>
          <ac:picMkLst>
            <pc:docMk/>
            <pc:sldMk cId="2303284793" sldId="324"/>
            <ac:picMk id="5" creationId="{D495B1F5-0D84-4495-B39A-636E465F5450}"/>
          </ac:picMkLst>
        </pc:picChg>
        <pc:picChg chg="add del mod">
          <ac:chgData name="QU Guannan" userId="459ef0fc5a933e81" providerId="LiveId" clId="{BD8E05F7-B958-4BBB-A28F-ED129C47D9EB}" dt="2021-09-28T01:54:39.962" v="2785" actId="478"/>
          <ac:picMkLst>
            <pc:docMk/>
            <pc:sldMk cId="2303284793" sldId="324"/>
            <ac:picMk id="7" creationId="{1CD8B33E-2763-4F96-8DA7-9D15D035D0E2}"/>
          </ac:picMkLst>
        </pc:picChg>
        <pc:picChg chg="add mod">
          <ac:chgData name="QU Guannan" userId="459ef0fc5a933e81" providerId="LiveId" clId="{BD8E05F7-B958-4BBB-A28F-ED129C47D9EB}" dt="2021-09-28T01:55:50.373" v="2803" actId="1076"/>
          <ac:picMkLst>
            <pc:docMk/>
            <pc:sldMk cId="2303284793" sldId="324"/>
            <ac:picMk id="9" creationId="{1B3AAC6A-6F91-46C4-893C-071D6405F609}"/>
          </ac:picMkLst>
        </pc:picChg>
        <pc:picChg chg="add mod">
          <ac:chgData name="QU Guannan" userId="459ef0fc5a933e81" providerId="LiveId" clId="{BD8E05F7-B958-4BBB-A28F-ED129C47D9EB}" dt="2021-09-28T01:55:45.548" v="2801" actId="14100"/>
          <ac:picMkLst>
            <pc:docMk/>
            <pc:sldMk cId="2303284793" sldId="324"/>
            <ac:picMk id="11" creationId="{16A2EF8C-B29D-408E-A937-701C526379BB}"/>
          </ac:picMkLst>
        </pc:picChg>
      </pc:sldChg>
      <pc:sldChg chg="addSp delSp modSp add mod">
        <pc:chgData name="QU Guannan" userId="459ef0fc5a933e81" providerId="LiveId" clId="{BD8E05F7-B958-4BBB-A28F-ED129C47D9EB}" dt="2021-09-28T02:07:07.342" v="2830" actId="1076"/>
        <pc:sldMkLst>
          <pc:docMk/>
          <pc:sldMk cId="3158724614" sldId="325"/>
        </pc:sldMkLst>
        <pc:spChg chg="add mod">
          <ac:chgData name="QU Guannan" userId="459ef0fc5a933e81" providerId="LiveId" clId="{BD8E05F7-B958-4BBB-A28F-ED129C47D9EB}" dt="2021-09-28T02:06:53.806" v="2829" actId="14100"/>
          <ac:spMkLst>
            <pc:docMk/>
            <pc:sldMk cId="3158724614" sldId="325"/>
            <ac:spMk id="6" creationId="{59B25464-7D12-4B11-8670-DCD9334064DA}"/>
          </ac:spMkLst>
        </pc:spChg>
        <pc:picChg chg="add mod modCrop">
          <ac:chgData name="QU Guannan" userId="459ef0fc5a933e81" providerId="LiveId" clId="{BD8E05F7-B958-4BBB-A28F-ED129C47D9EB}" dt="2021-09-28T02:07:07.342" v="2830" actId="1076"/>
          <ac:picMkLst>
            <pc:docMk/>
            <pc:sldMk cId="3158724614" sldId="325"/>
            <ac:picMk id="3" creationId="{EAFE8593-C362-4DDF-82B9-F01A7FC72EB3}"/>
          </ac:picMkLst>
        </pc:picChg>
        <pc:picChg chg="del">
          <ac:chgData name="QU Guannan" userId="459ef0fc5a933e81" providerId="LiveId" clId="{BD8E05F7-B958-4BBB-A28F-ED129C47D9EB}" dt="2021-09-28T01:54:58.881" v="2792" actId="478"/>
          <ac:picMkLst>
            <pc:docMk/>
            <pc:sldMk cId="3158724614" sldId="325"/>
            <ac:picMk id="5" creationId="{D495B1F5-0D84-4495-B39A-636E465F5450}"/>
          </ac:picMkLst>
        </pc:picChg>
        <pc:picChg chg="mod">
          <ac:chgData name="QU Guannan" userId="459ef0fc5a933e81" providerId="LiveId" clId="{BD8E05F7-B958-4BBB-A28F-ED129C47D9EB}" dt="2021-09-28T02:06:20.102" v="2819" actId="14100"/>
          <ac:picMkLst>
            <pc:docMk/>
            <pc:sldMk cId="3158724614" sldId="325"/>
            <ac:picMk id="7" creationId="{1CD8B33E-2763-4F96-8DA7-9D15D035D0E2}"/>
          </ac:picMkLst>
        </pc:picChg>
      </pc:sldChg>
      <pc:sldChg chg="addSp delSp modSp add mod">
        <pc:chgData name="QU Guannan" userId="459ef0fc5a933e81" providerId="LiveId" clId="{BD8E05F7-B958-4BBB-A28F-ED129C47D9EB}" dt="2021-09-28T02:08:30.085" v="2844" actId="14100"/>
        <pc:sldMkLst>
          <pc:docMk/>
          <pc:sldMk cId="874645619" sldId="326"/>
        </pc:sldMkLst>
        <pc:spChg chg="mod">
          <ac:chgData name="QU Guannan" userId="459ef0fc5a933e81" providerId="LiveId" clId="{BD8E05F7-B958-4BBB-A28F-ED129C47D9EB}" dt="2021-09-28T02:07:40.911" v="2834" actId="14100"/>
          <ac:spMkLst>
            <pc:docMk/>
            <pc:sldMk cId="874645619" sldId="326"/>
            <ac:spMk id="6" creationId="{59B25464-7D12-4B11-8670-DCD9334064DA}"/>
          </ac:spMkLst>
        </pc:spChg>
        <pc:spChg chg="add mod">
          <ac:chgData name="QU Guannan" userId="459ef0fc5a933e81" providerId="LiveId" clId="{BD8E05F7-B958-4BBB-A28F-ED129C47D9EB}" dt="2021-09-28T02:08:30.085" v="2844" actId="14100"/>
          <ac:spMkLst>
            <pc:docMk/>
            <pc:sldMk cId="874645619" sldId="326"/>
            <ac:spMk id="8" creationId="{43E5C6D7-622F-489C-B111-B003AAB0E40C}"/>
          </ac:spMkLst>
        </pc:spChg>
        <pc:picChg chg="del">
          <ac:chgData name="QU Guannan" userId="459ef0fc5a933e81" providerId="LiveId" clId="{BD8E05F7-B958-4BBB-A28F-ED129C47D9EB}" dt="2021-09-28T02:07:34.324" v="2832" actId="478"/>
          <ac:picMkLst>
            <pc:docMk/>
            <pc:sldMk cId="874645619" sldId="326"/>
            <ac:picMk id="3" creationId="{EAFE8593-C362-4DDF-82B9-F01A7FC72EB3}"/>
          </ac:picMkLst>
        </pc:picChg>
        <pc:picChg chg="add mod modCrop">
          <ac:chgData name="QU Guannan" userId="459ef0fc5a933e81" providerId="LiveId" clId="{BD8E05F7-B958-4BBB-A28F-ED129C47D9EB}" dt="2021-09-28T02:08:16.806" v="2840" actId="1076"/>
          <ac:picMkLst>
            <pc:docMk/>
            <pc:sldMk cId="874645619" sldId="326"/>
            <ac:picMk id="4" creationId="{68EEF53A-AEC1-4D47-B9A0-D35829D55DE7}"/>
          </ac:picMkLst>
        </pc:picChg>
      </pc:sldChg>
      <pc:sldChg chg="addSp delSp modSp add mod">
        <pc:chgData name="QU Guannan" userId="459ef0fc5a933e81" providerId="LiveId" clId="{BD8E05F7-B958-4BBB-A28F-ED129C47D9EB}" dt="2021-09-28T02:10:09.285" v="2865" actId="1076"/>
        <pc:sldMkLst>
          <pc:docMk/>
          <pc:sldMk cId="1332914033" sldId="327"/>
        </pc:sldMkLst>
        <pc:spChg chg="mod">
          <ac:chgData name="QU Guannan" userId="459ef0fc5a933e81" providerId="LiveId" clId="{BD8E05F7-B958-4BBB-A28F-ED129C47D9EB}" dt="2021-09-28T02:08:58.925" v="2848" actId="14100"/>
          <ac:spMkLst>
            <pc:docMk/>
            <pc:sldMk cId="1332914033" sldId="327"/>
            <ac:spMk id="6" creationId="{59B25464-7D12-4B11-8670-DCD9334064DA}"/>
          </ac:spMkLst>
        </pc:spChg>
        <pc:spChg chg="add del mod ord">
          <ac:chgData name="QU Guannan" userId="459ef0fc5a933e81" providerId="LiveId" clId="{BD8E05F7-B958-4BBB-A28F-ED129C47D9EB}" dt="2021-09-28T02:09:57.453" v="2863" actId="14100"/>
          <ac:spMkLst>
            <pc:docMk/>
            <pc:sldMk cId="1332914033" sldId="327"/>
            <ac:spMk id="8" creationId="{43E5C6D7-622F-489C-B111-B003AAB0E40C}"/>
          </ac:spMkLst>
        </pc:spChg>
        <pc:picChg chg="add mod modCrop">
          <ac:chgData name="QU Guannan" userId="459ef0fc5a933e81" providerId="LiveId" clId="{BD8E05F7-B958-4BBB-A28F-ED129C47D9EB}" dt="2021-09-28T02:10:09.285" v="2865" actId="1076"/>
          <ac:picMkLst>
            <pc:docMk/>
            <pc:sldMk cId="1332914033" sldId="327"/>
            <ac:picMk id="3" creationId="{A38DCAFC-9CDE-44AD-ABE4-8034FEAF1BDA}"/>
          </ac:picMkLst>
        </pc:picChg>
        <pc:picChg chg="del mod">
          <ac:chgData name="QU Guannan" userId="459ef0fc5a933e81" providerId="LiveId" clId="{BD8E05F7-B958-4BBB-A28F-ED129C47D9EB}" dt="2021-09-28T02:09:11.673" v="2852" actId="478"/>
          <ac:picMkLst>
            <pc:docMk/>
            <pc:sldMk cId="1332914033" sldId="327"/>
            <ac:picMk id="4" creationId="{68EEF53A-AEC1-4D47-B9A0-D35829D55DE7}"/>
          </ac:picMkLst>
        </pc:picChg>
      </pc:sldChg>
      <pc:sldChg chg="addSp delSp modSp add mod">
        <pc:chgData name="QU Guannan" userId="459ef0fc5a933e81" providerId="LiveId" clId="{BD8E05F7-B958-4BBB-A28F-ED129C47D9EB}" dt="2021-09-28T02:14:56.842" v="2893" actId="14100"/>
        <pc:sldMkLst>
          <pc:docMk/>
          <pc:sldMk cId="396730919" sldId="328"/>
        </pc:sldMkLst>
        <pc:spChg chg="add mod">
          <ac:chgData name="QU Guannan" userId="459ef0fc5a933e81" providerId="LiveId" clId="{BD8E05F7-B958-4BBB-A28F-ED129C47D9EB}" dt="2021-09-28T02:11:31.699" v="2875" actId="14100"/>
          <ac:spMkLst>
            <pc:docMk/>
            <pc:sldMk cId="396730919" sldId="328"/>
            <ac:spMk id="6" creationId="{071D28F7-C2DB-4490-83B8-83B4D2445803}"/>
          </ac:spMkLst>
        </pc:spChg>
        <pc:spChg chg="add mod ord">
          <ac:chgData name="QU Guannan" userId="459ef0fc5a933e81" providerId="LiveId" clId="{BD8E05F7-B958-4BBB-A28F-ED129C47D9EB}" dt="2021-09-28T02:14:33.522" v="2888" actId="14100"/>
          <ac:spMkLst>
            <pc:docMk/>
            <pc:sldMk cId="396730919" sldId="328"/>
            <ac:spMk id="8" creationId="{6A7C2F79-BDAF-4846-91C0-120785B932D3}"/>
          </ac:spMkLst>
        </pc:spChg>
        <pc:spChg chg="add mod">
          <ac:chgData name="QU Guannan" userId="459ef0fc5a933e81" providerId="LiveId" clId="{BD8E05F7-B958-4BBB-A28F-ED129C47D9EB}" dt="2021-09-28T02:14:56.842" v="2893" actId="14100"/>
          <ac:spMkLst>
            <pc:docMk/>
            <pc:sldMk cId="396730919" sldId="328"/>
            <ac:spMk id="12" creationId="{22D2FAB7-EBE0-49B9-B9A2-EFC099800F79}"/>
          </ac:spMkLst>
        </pc:spChg>
        <pc:picChg chg="add mod">
          <ac:chgData name="QU Guannan" userId="459ef0fc5a933e81" providerId="LiveId" clId="{BD8E05F7-B958-4BBB-A28F-ED129C47D9EB}" dt="2021-09-28T02:14:06.274" v="2882" actId="14100"/>
          <ac:picMkLst>
            <pc:docMk/>
            <pc:sldMk cId="396730919" sldId="328"/>
            <ac:picMk id="3" creationId="{2ECC57F1-BA4A-4BBB-BE89-24D5DAD79FE6}"/>
          </ac:picMkLst>
        </pc:picChg>
        <pc:picChg chg="del">
          <ac:chgData name="QU Guannan" userId="459ef0fc5a933e81" providerId="LiveId" clId="{BD8E05F7-B958-4BBB-A28F-ED129C47D9EB}" dt="2021-09-28T02:10:43.707" v="2867" actId="478"/>
          <ac:picMkLst>
            <pc:docMk/>
            <pc:sldMk cId="396730919" sldId="328"/>
            <ac:picMk id="5" creationId="{D495B1F5-0D84-4495-B39A-636E465F5450}"/>
          </ac:picMkLst>
        </pc:picChg>
        <pc:picChg chg="del">
          <ac:chgData name="QU Guannan" userId="459ef0fc5a933e81" providerId="LiveId" clId="{BD8E05F7-B958-4BBB-A28F-ED129C47D9EB}" dt="2021-09-28T02:10:46.879" v="2868" actId="478"/>
          <ac:picMkLst>
            <pc:docMk/>
            <pc:sldMk cId="396730919" sldId="328"/>
            <ac:picMk id="9" creationId="{1B3AAC6A-6F91-46C4-893C-071D6405F609}"/>
          </ac:picMkLst>
        </pc:picChg>
        <pc:picChg chg="add del mod">
          <ac:chgData name="QU Guannan" userId="459ef0fc5a933e81" providerId="LiveId" clId="{BD8E05F7-B958-4BBB-A28F-ED129C47D9EB}" dt="2021-09-28T02:14:42.670" v="2890"/>
          <ac:picMkLst>
            <pc:docMk/>
            <pc:sldMk cId="396730919" sldId="328"/>
            <ac:picMk id="10" creationId="{FDA70E4A-D790-4BA3-9004-ACAE8764A61C}"/>
          </ac:picMkLst>
        </pc:picChg>
        <pc:picChg chg="mod">
          <ac:chgData name="QU Guannan" userId="459ef0fc5a933e81" providerId="LiveId" clId="{BD8E05F7-B958-4BBB-A28F-ED129C47D9EB}" dt="2021-09-28T02:10:54.173" v="2871" actId="1076"/>
          <ac:picMkLst>
            <pc:docMk/>
            <pc:sldMk cId="396730919" sldId="328"/>
            <ac:picMk id="11" creationId="{16A2EF8C-B29D-408E-A937-701C526379BB}"/>
          </ac:picMkLst>
        </pc:picChg>
      </pc:sldChg>
      <pc:sldChg chg="addSp delSp modSp new mod">
        <pc:chgData name="QU Guannan" userId="459ef0fc5a933e81" providerId="LiveId" clId="{BD8E05F7-B958-4BBB-A28F-ED129C47D9EB}" dt="2021-09-28T02:19:56.209" v="2947" actId="207"/>
        <pc:sldMkLst>
          <pc:docMk/>
          <pc:sldMk cId="2921211488" sldId="329"/>
        </pc:sldMkLst>
        <pc:spChg chg="del">
          <ac:chgData name="QU Guannan" userId="459ef0fc5a933e81" providerId="LiveId" clId="{BD8E05F7-B958-4BBB-A28F-ED129C47D9EB}" dt="2021-09-28T02:15:59.687" v="2895" actId="478"/>
          <ac:spMkLst>
            <pc:docMk/>
            <pc:sldMk cId="2921211488" sldId="329"/>
            <ac:spMk id="2" creationId="{A4019B03-8658-4740-A7FA-709BE67F2C04}"/>
          </ac:spMkLst>
        </pc:spChg>
        <pc:spChg chg="del">
          <ac:chgData name="QU Guannan" userId="459ef0fc5a933e81" providerId="LiveId" clId="{BD8E05F7-B958-4BBB-A28F-ED129C47D9EB}" dt="2021-09-28T02:16:01.280" v="2896" actId="478"/>
          <ac:spMkLst>
            <pc:docMk/>
            <pc:sldMk cId="2921211488" sldId="329"/>
            <ac:spMk id="3" creationId="{BF3FC51F-C2D6-490A-BF4A-5C0EFB0A675F}"/>
          </ac:spMkLst>
        </pc:spChg>
        <pc:spChg chg="add mod">
          <ac:chgData name="QU Guannan" userId="459ef0fc5a933e81" providerId="LiveId" clId="{BD8E05F7-B958-4BBB-A28F-ED129C47D9EB}" dt="2021-09-28T02:16:34.831" v="2933" actId="20577"/>
          <ac:spMkLst>
            <pc:docMk/>
            <pc:sldMk cId="2921211488" sldId="329"/>
            <ac:spMk id="6" creationId="{75BD0910-2234-458E-A5A1-CB5435742727}"/>
          </ac:spMkLst>
        </pc:spChg>
        <pc:spChg chg="add mod">
          <ac:chgData name="QU Guannan" userId="459ef0fc5a933e81" providerId="LiveId" clId="{BD8E05F7-B958-4BBB-A28F-ED129C47D9EB}" dt="2021-09-28T02:19:56.209" v="2947" actId="207"/>
          <ac:spMkLst>
            <pc:docMk/>
            <pc:sldMk cId="2921211488" sldId="329"/>
            <ac:spMk id="8" creationId="{18E5C85C-C088-47B6-9F31-B407C6C86BBB}"/>
          </ac:spMkLst>
        </pc:spChg>
        <pc:picChg chg="add mod">
          <ac:chgData name="QU Guannan" userId="459ef0fc5a933e81" providerId="LiveId" clId="{BD8E05F7-B958-4BBB-A28F-ED129C47D9EB}" dt="2021-09-28T02:16:05.801" v="2898" actId="1076"/>
          <ac:picMkLst>
            <pc:docMk/>
            <pc:sldMk cId="2921211488" sldId="329"/>
            <ac:picMk id="5" creationId="{780A1F29-ACB6-4A94-9309-E29B35E217AE}"/>
          </ac:picMkLst>
        </pc:picChg>
      </pc:sldChg>
      <pc:sldChg chg="addSp delSp modSp new mod">
        <pc:chgData name="QU Guannan" userId="459ef0fc5a933e81" providerId="LiveId" clId="{BD8E05F7-B958-4BBB-A28F-ED129C47D9EB}" dt="2021-09-28T02:46:20.505" v="2955" actId="1076"/>
        <pc:sldMkLst>
          <pc:docMk/>
          <pc:sldMk cId="877440865" sldId="330"/>
        </pc:sldMkLst>
        <pc:spChg chg="del">
          <ac:chgData name="QU Guannan" userId="459ef0fc5a933e81" providerId="LiveId" clId="{BD8E05F7-B958-4BBB-A28F-ED129C47D9EB}" dt="2021-09-28T02:44:41.794" v="2949" actId="478"/>
          <ac:spMkLst>
            <pc:docMk/>
            <pc:sldMk cId="877440865" sldId="330"/>
            <ac:spMk id="2" creationId="{48F89418-F74A-472C-A552-17F7DCCE6CE9}"/>
          </ac:spMkLst>
        </pc:spChg>
        <pc:spChg chg="del">
          <ac:chgData name="QU Guannan" userId="459ef0fc5a933e81" providerId="LiveId" clId="{BD8E05F7-B958-4BBB-A28F-ED129C47D9EB}" dt="2021-09-28T02:44:44.296" v="2950" actId="478"/>
          <ac:spMkLst>
            <pc:docMk/>
            <pc:sldMk cId="877440865" sldId="330"/>
            <ac:spMk id="3" creationId="{DE9606F2-94B8-42DA-999F-B8B2719C7381}"/>
          </ac:spMkLst>
        </pc:spChg>
        <pc:picChg chg="add mod modCrop">
          <ac:chgData name="QU Guannan" userId="459ef0fc5a933e81" providerId="LiveId" clId="{BD8E05F7-B958-4BBB-A28F-ED129C47D9EB}" dt="2021-09-28T02:46:20.505" v="2955" actId="1076"/>
          <ac:picMkLst>
            <pc:docMk/>
            <pc:sldMk cId="877440865" sldId="330"/>
            <ac:picMk id="5" creationId="{115B8193-A23F-41B1-B6FC-7F39DD2AC563}"/>
          </ac:picMkLst>
        </pc:picChg>
      </pc:sldChg>
    </pc:docChg>
  </pc:docChgLst>
  <pc:docChgLst>
    <pc:chgData name="QU Guannan" userId="459ef0fc5a933e81" providerId="LiveId" clId="{94E70A6A-A2FF-4458-971A-D931DF5DD9E0}"/>
    <pc:docChg chg="custSel addSld modSld">
      <pc:chgData name="QU Guannan" userId="459ef0fc5a933e81" providerId="LiveId" clId="{94E70A6A-A2FF-4458-971A-D931DF5DD9E0}" dt="2021-09-06T02:42:17.932" v="1132" actId="20577"/>
      <pc:docMkLst>
        <pc:docMk/>
      </pc:docMkLst>
      <pc:sldChg chg="modSp mod modNotesTx">
        <pc:chgData name="QU Guannan" userId="459ef0fc5a933e81" providerId="LiveId" clId="{94E70A6A-A2FF-4458-971A-D931DF5DD9E0}" dt="2021-09-06T02:16:42.610" v="951" actId="20577"/>
        <pc:sldMkLst>
          <pc:docMk/>
          <pc:sldMk cId="2567177318" sldId="257"/>
        </pc:sldMkLst>
        <pc:spChg chg="mod">
          <ac:chgData name="QU Guannan" userId="459ef0fc5a933e81" providerId="LiveId" clId="{94E70A6A-A2FF-4458-971A-D931DF5DD9E0}" dt="2021-09-06T02:16:42.610" v="951" actId="20577"/>
          <ac:spMkLst>
            <pc:docMk/>
            <pc:sldMk cId="2567177318" sldId="257"/>
            <ac:spMk id="3" creationId="{09401A2A-065E-4E5C-B063-46AD1625AED8}"/>
          </ac:spMkLst>
        </pc:spChg>
      </pc:sldChg>
      <pc:sldChg chg="addSp modSp mod">
        <pc:chgData name="QU Guannan" userId="459ef0fc5a933e81" providerId="LiveId" clId="{94E70A6A-A2FF-4458-971A-D931DF5DD9E0}" dt="2021-09-06T02:19:47.797" v="1069" actId="1076"/>
        <pc:sldMkLst>
          <pc:docMk/>
          <pc:sldMk cId="2209160903" sldId="258"/>
        </pc:sldMkLst>
        <pc:spChg chg="mod">
          <ac:chgData name="QU Guannan" userId="459ef0fc5a933e81" providerId="LiveId" clId="{94E70A6A-A2FF-4458-971A-D931DF5DD9E0}" dt="2021-09-06T02:19:40.333" v="1066" actId="14100"/>
          <ac:spMkLst>
            <pc:docMk/>
            <pc:sldMk cId="2209160903" sldId="258"/>
            <ac:spMk id="3" creationId="{1AC555D2-7C72-4BE9-AFAB-FE079917506D}"/>
          </ac:spMkLst>
        </pc:spChg>
        <pc:picChg chg="add mod">
          <ac:chgData name="QU Guannan" userId="459ef0fc5a933e81" providerId="LiveId" clId="{94E70A6A-A2FF-4458-971A-D931DF5DD9E0}" dt="2021-09-06T02:19:47.797" v="1069" actId="1076"/>
          <ac:picMkLst>
            <pc:docMk/>
            <pc:sldMk cId="2209160903" sldId="258"/>
            <ac:picMk id="5" creationId="{6FFFB698-148D-440C-A417-39D97245FA12}"/>
          </ac:picMkLst>
        </pc:picChg>
      </pc:sldChg>
      <pc:sldChg chg="modSp mod">
        <pc:chgData name="QU Guannan" userId="459ef0fc5a933e81" providerId="LiveId" clId="{94E70A6A-A2FF-4458-971A-D931DF5DD9E0}" dt="2021-09-06T02:42:17.932" v="1132" actId="20577"/>
        <pc:sldMkLst>
          <pc:docMk/>
          <pc:sldMk cId="1554244666" sldId="259"/>
        </pc:sldMkLst>
        <pc:spChg chg="mod">
          <ac:chgData name="QU Guannan" userId="459ef0fc5a933e81" providerId="LiveId" clId="{94E70A6A-A2FF-4458-971A-D931DF5DD9E0}" dt="2021-09-06T02:42:17.932" v="1132" actId="20577"/>
          <ac:spMkLst>
            <pc:docMk/>
            <pc:sldMk cId="1554244666" sldId="259"/>
            <ac:spMk id="3" creationId="{63EE3BC0-C60C-4C8F-8E24-E5179BB33B91}"/>
          </ac:spMkLst>
        </pc:spChg>
      </pc:sldChg>
      <pc:sldChg chg="modSp new mod">
        <pc:chgData name="QU Guannan" userId="459ef0fc5a933e81" providerId="LiveId" clId="{94E70A6A-A2FF-4458-971A-D931DF5DD9E0}" dt="2021-09-06T01:23:35.088" v="3" actId="20577"/>
        <pc:sldMkLst>
          <pc:docMk/>
          <pc:sldMk cId="2583450248" sldId="262"/>
        </pc:sldMkLst>
        <pc:spChg chg="mod">
          <ac:chgData name="QU Guannan" userId="459ef0fc5a933e81" providerId="LiveId" clId="{94E70A6A-A2FF-4458-971A-D931DF5DD9E0}" dt="2021-09-06T01:23:35.088" v="3" actId="20577"/>
          <ac:spMkLst>
            <pc:docMk/>
            <pc:sldMk cId="2583450248" sldId="262"/>
            <ac:spMk id="2" creationId="{17412A05-8665-4E33-A5F7-E11D2AAFFE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5A8E3-DFFD-42DD-98BF-C33A86EA654C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5DCE8-1B86-4ED1-AD55-CEB51D9AF1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72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1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15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5DCE8-1B86-4ED1-AD55-CEB51D9AF11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48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B3A39-169E-4EF9-9016-0180CC3AC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BB3669-F8BB-4579-ADFA-378359C06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97C4F-17CD-4033-B073-E36970DF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FCB182-F856-4342-93C8-94860445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8AB6BD-2BD4-4073-9857-4CFAA6B4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C7797-458A-4D73-A29E-70AD84A7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D64B75-1E6D-45CC-91AB-00C44AE26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D8260-1D8F-4C7B-A580-3F889C8D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16E14-6A36-401E-B586-E08B9D89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EB9A86-C859-44F2-B8D3-55454BD7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229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CBB69F0-5095-4894-B0D7-5B1473259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96A601-7032-482B-B1F4-F21106217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7841D7-B603-4F4D-BD6F-55FB3997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67AA1A-5404-4C79-B312-94837AAD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60F67C-30DD-4E54-9527-540A680A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268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4ED72-0DF7-42F7-A704-18A6912D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C2C2D-DF17-4E70-AD56-2BEA809A8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5FBAA-D0D0-48BD-BC5C-F5918995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BCCAEC-CFCC-4423-910C-D7ABD1B1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8BF8B-6B9A-438F-B67A-F1F905E0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62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9B169-7B83-4B5B-BD59-C23A54AD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44A785-3DD4-453D-9107-0684369B6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98E41-21B5-4FDC-9AD5-6843983E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B8441-0489-452D-B9C0-D4221E6B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7A5C3-7E0A-42B5-B52E-D0E8D15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01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05CC6-A12E-4595-AF10-EC8CCAFE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D757E-2D70-433F-8FE0-CC18B4FC1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827DB6-431A-4838-B4D4-4AB1DFF1E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437D29-9F37-4EB8-A8D4-F078100B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FD4E65-D7E6-45EC-A6FA-CBE695D5E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595DD0-6EF7-4BDB-B332-1B14FEAA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90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7E52C-888B-4C1F-A36A-051BB2A9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861726-6E55-425F-A9D4-324EC55B4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66FBF2-582C-4DE2-B223-856EC1498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28FDF0-49C7-4FBD-9934-4A0556EF3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E50443-85C5-42D4-BA35-E0C362C59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DD5E77A-C617-4E39-A029-C6C8E1ECD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0ADFA8-C098-4BF1-9F5C-B689CC83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F6C126-E029-4554-B3E6-7D0F8295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96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B45F7-46EA-4C0A-B1A4-11755382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8A6780-B79B-48CE-BF6C-BB08A90D1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183CB5-721D-42C0-8990-5C05386B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52BA53-977C-4CFF-8EE7-5581B667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17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EC2F457-8FD7-4A48-AA60-65C3D8BA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1175B3-5646-4A02-B51A-970F56BF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BD230-0D0B-4EC2-803D-050C9682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50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BB19C-1EF4-471C-B56B-221DC582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6E708F-CEA1-487F-9BFF-3CAABBED0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7ED71C-5747-4444-878B-9BA66632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CC67BA-B841-4356-8A49-6AF272A7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8320B3-2F50-4902-AA4C-049F13F0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818379-10D7-4E71-BD1A-566AA9C9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469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777E4-4464-4B1F-AC12-6CE813D0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1057FF-A8AF-4AFD-A1AD-5258163336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757105-99F8-432C-8E23-3931247C9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B2FB86-2FD4-4D5E-972F-94B03DB77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1DD925-32E5-4D3B-A99C-9D20A273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649017-288A-4EDB-8586-4ADF1C5A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78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1E09A-F5E0-4B6B-846F-811149E8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59DFD4-5B19-4DB8-838A-FD0A3964C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A959B-F4EE-45A0-8654-406F2F05B7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F03F7-A624-4012-9728-0B80F61767A9}" type="datetimeFigureOut">
              <a:rPr lang="zh-CN" altLang="en-US" smtClean="0"/>
              <a:t>2021/10/21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243F7C-F8D3-4312-B5DA-E2AD640F6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AE311-2A36-4561-AFF8-E004A2A15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93952-0D46-4BAB-9635-C5DA816EB7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73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5B832-3AA6-4193-BA66-43879D2C0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518" y="717627"/>
            <a:ext cx="11152682" cy="4573900"/>
          </a:xfrm>
        </p:spPr>
        <p:txBody>
          <a:bodyPr>
            <a:normAutofit/>
          </a:bodyPr>
          <a:lstStyle/>
          <a:p>
            <a:r>
              <a:rPr lang="zh-CN" altLang="en-US" dirty="0"/>
              <a:t>企业级数据库性能调优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Unit 6 </a:t>
            </a:r>
            <a:br>
              <a:rPr lang="en-US" altLang="zh-CN" dirty="0"/>
            </a:br>
            <a:r>
              <a:rPr lang="en-US" altLang="zh-CN" dirty="0"/>
              <a:t>Moving Data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20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743" y="0"/>
            <a:ext cx="10515600" cy="665389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IMPORT command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28" y="846933"/>
            <a:ext cx="6259989" cy="54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3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A27655CF-EA51-4E5E-BB0F-E305F8911ABD}"/>
              </a:ext>
            </a:extLst>
          </p:cNvPr>
          <p:cNvGrpSpPr/>
          <p:nvPr/>
        </p:nvGrpSpPr>
        <p:grpSpPr>
          <a:xfrm>
            <a:off x="1957043" y="609795"/>
            <a:ext cx="8103943" cy="4214050"/>
            <a:chOff x="0" y="520912"/>
            <a:chExt cx="8103943" cy="42140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C06DDA6-F209-477F-BE00-6FD700B80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20912"/>
              <a:ext cx="8103943" cy="4214050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6CD40C4-9E95-4120-BAD3-5A41430B773B}"/>
                </a:ext>
              </a:extLst>
            </p:cNvPr>
            <p:cNvSpPr/>
            <p:nvPr/>
          </p:nvSpPr>
          <p:spPr>
            <a:xfrm>
              <a:off x="2154725" y="520912"/>
              <a:ext cx="914400" cy="3210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82444FA-8C2D-49E3-BDE2-E5EF0D7769B9}"/>
                </a:ext>
              </a:extLst>
            </p:cNvPr>
            <p:cNvSpPr/>
            <p:nvPr/>
          </p:nvSpPr>
          <p:spPr>
            <a:xfrm>
              <a:off x="3741553" y="520912"/>
              <a:ext cx="914400" cy="3210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3E53485-75EB-4D85-9D05-3F16B3E55015}"/>
                </a:ext>
              </a:extLst>
            </p:cNvPr>
            <p:cNvSpPr/>
            <p:nvPr/>
          </p:nvSpPr>
          <p:spPr>
            <a:xfrm>
              <a:off x="2354863" y="1352322"/>
              <a:ext cx="1085453" cy="3210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标注 6">
              <a:extLst>
                <a:ext uri="{FF2B5EF4-FFF2-40B4-BE49-F238E27FC236}">
                  <a16:creationId xmlns:a16="http://schemas.microsoft.com/office/drawing/2014/main" id="{0D0A9A41-A73C-4649-B033-CCCA7F4167F1}"/>
                </a:ext>
              </a:extLst>
            </p:cNvPr>
            <p:cNvSpPr/>
            <p:nvPr/>
          </p:nvSpPr>
          <p:spPr>
            <a:xfrm>
              <a:off x="4726728" y="781068"/>
              <a:ext cx="2950609" cy="283034"/>
            </a:xfrm>
            <a:prstGeom prst="wedgeRoundRectCallout">
              <a:avLst>
                <a:gd name="adj1" fmla="val -82138"/>
                <a:gd name="adj2" fmla="val 6847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如果有大对象，要给出大对象路径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BF7189A-ADC6-4030-AA7A-20DF47732455}"/>
                </a:ext>
              </a:extLst>
            </p:cNvPr>
            <p:cNvSpPr/>
            <p:nvPr/>
          </p:nvSpPr>
          <p:spPr>
            <a:xfrm>
              <a:off x="5010547" y="1512852"/>
              <a:ext cx="1652803" cy="3210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CB41D2D-8C66-48E9-94E2-19A6DAD4BAFC}"/>
                </a:ext>
              </a:extLst>
            </p:cNvPr>
            <p:cNvSpPr/>
            <p:nvPr/>
          </p:nvSpPr>
          <p:spPr>
            <a:xfrm>
              <a:off x="4945664" y="2018533"/>
              <a:ext cx="1980237" cy="3210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04027FC-FB2E-4E59-8BB4-C91219FABC32}"/>
                </a:ext>
              </a:extLst>
            </p:cNvPr>
            <p:cNvSpPr/>
            <p:nvPr/>
          </p:nvSpPr>
          <p:spPr>
            <a:xfrm>
              <a:off x="872493" y="3268469"/>
              <a:ext cx="1671531" cy="7512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圆角矩形标注 6">
            <a:extLst>
              <a:ext uri="{FF2B5EF4-FFF2-40B4-BE49-F238E27FC236}">
                <a16:creationId xmlns:a16="http://schemas.microsoft.com/office/drawing/2014/main" id="{98ABA9FD-4261-4C1B-8E6C-EE5C385A3E4D}"/>
              </a:ext>
            </a:extLst>
          </p:cNvPr>
          <p:cNvSpPr/>
          <p:nvPr/>
        </p:nvSpPr>
        <p:spPr>
          <a:xfrm>
            <a:off x="9962375" y="2245259"/>
            <a:ext cx="2229625" cy="2326741"/>
          </a:xfrm>
          <a:prstGeom prst="wedgeRoundRectCallout">
            <a:avLst>
              <a:gd name="adj1" fmla="val -240080"/>
              <a:gd name="adj2" fmla="val -384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bg1"/>
                </a:solidFill>
                <a:ea typeface="微软雅黑" panose="020B0503020204020204" pitchFamily="34" charset="-122"/>
              </a:rPr>
              <a:t>Filetype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-mode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：关于文件类型的修饰符。在做实验的时候关注一个细节，实验指导书没提到。就是咱们用的系统是汉化版的。英文是单字节字符，中文是双字节字符。有字节码转换问题。   要告诉数据库系统，要忽略到一些细节。</a:t>
            </a:r>
          </a:p>
        </p:txBody>
      </p:sp>
      <p:sp>
        <p:nvSpPr>
          <p:cNvPr id="12" name="圆角矩形标注 6">
            <a:extLst>
              <a:ext uri="{FF2B5EF4-FFF2-40B4-BE49-F238E27FC236}">
                <a16:creationId xmlns:a16="http://schemas.microsoft.com/office/drawing/2014/main" id="{E74B853E-1432-4783-BE15-610EB6F8A21A}"/>
              </a:ext>
            </a:extLst>
          </p:cNvPr>
          <p:cNvSpPr/>
          <p:nvPr/>
        </p:nvSpPr>
        <p:spPr>
          <a:xfrm>
            <a:off x="0" y="2958354"/>
            <a:ext cx="2501153" cy="3873586"/>
          </a:xfrm>
          <a:prstGeom prst="wedgeRoundRectCallout">
            <a:avLst>
              <a:gd name="adj1" fmla="val 60744"/>
              <a:gd name="adj2" fmla="val -320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导入方式有四个，后三项不能用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Allow write access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Insert: 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一行一行插入；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bg1"/>
                </a:solidFill>
                <a:ea typeface="微软雅黑" panose="020B0503020204020204" pitchFamily="34" charset="-122"/>
              </a:rPr>
              <a:t>Insert_update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: 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例如，导入一个表，其中某些行和表中存在的在主键上冲突，把已经存在的覆盖；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Replace: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先清空表中所有行，再插入；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bg1"/>
                </a:solidFill>
                <a:ea typeface="微软雅黑" panose="020B0503020204020204" pitchFamily="34" charset="-122"/>
              </a:rPr>
              <a:t>Replace_create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：如果表不存在，则先建表。</a:t>
            </a:r>
            <a:endParaRPr lang="en-US" altLang="zh-CN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04D6F0-B28F-4D26-A830-AAC2E207990A}"/>
              </a:ext>
            </a:extLst>
          </p:cNvPr>
          <p:cNvSpPr/>
          <p:nvPr/>
        </p:nvSpPr>
        <p:spPr>
          <a:xfrm>
            <a:off x="2786665" y="4108620"/>
            <a:ext cx="2072206" cy="321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标注 6">
            <a:extLst>
              <a:ext uri="{FF2B5EF4-FFF2-40B4-BE49-F238E27FC236}">
                <a16:creationId xmlns:a16="http://schemas.microsoft.com/office/drawing/2014/main" id="{820F9019-68B4-4ED8-964C-2357EB2A2B84}"/>
              </a:ext>
            </a:extLst>
          </p:cNvPr>
          <p:cNvSpPr/>
          <p:nvPr/>
        </p:nvSpPr>
        <p:spPr>
          <a:xfrm>
            <a:off x="4016981" y="4823845"/>
            <a:ext cx="2950609" cy="592950"/>
          </a:xfrm>
          <a:prstGeom prst="wedgeRoundRectCallout">
            <a:avLst>
              <a:gd name="adj1" fmla="val -47199"/>
              <a:gd name="adj2" fmla="val -1057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建一个全新的表，其中的列可与原表不一致。</a:t>
            </a:r>
          </a:p>
        </p:txBody>
      </p:sp>
      <p:sp>
        <p:nvSpPr>
          <p:cNvPr id="17" name="圆角矩形标注 6">
            <a:extLst>
              <a:ext uri="{FF2B5EF4-FFF2-40B4-BE49-F238E27FC236}">
                <a16:creationId xmlns:a16="http://schemas.microsoft.com/office/drawing/2014/main" id="{98ABA9FD-4261-4C1B-8E6C-EE5C385A3E4D}"/>
              </a:ext>
            </a:extLst>
          </p:cNvPr>
          <p:cNvSpPr/>
          <p:nvPr/>
        </p:nvSpPr>
        <p:spPr>
          <a:xfrm>
            <a:off x="9962374" y="325925"/>
            <a:ext cx="2229625" cy="1400427"/>
          </a:xfrm>
          <a:prstGeom prst="wedgeRoundRectCallout">
            <a:avLst>
              <a:gd name="adj1" fmla="val -108925"/>
              <a:gd name="adj2" fmla="val 415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默认或者“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allow no access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”都是加排它锁（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X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锁），加锁粒度在表上；“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allow write access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”是加意向排它锁（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IX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锁），加锁粒度在行上。</a:t>
            </a:r>
          </a:p>
        </p:txBody>
      </p:sp>
    </p:spTree>
    <p:extLst>
      <p:ext uri="{BB962C8B-B14F-4D97-AF65-F5344CB8AC3E}">
        <p14:creationId xmlns:p14="http://schemas.microsoft.com/office/powerpoint/2010/main" val="388840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4288" y="152791"/>
            <a:ext cx="68194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000000"/>
                </a:solidFill>
              </a:rPr>
              <a:t>IMPORT command example 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968" y="1248996"/>
            <a:ext cx="7431779" cy="4882863"/>
          </a:xfrm>
          <a:prstGeom prst="rect">
            <a:avLst/>
          </a:prstGeom>
        </p:spPr>
      </p:pic>
      <p:sp>
        <p:nvSpPr>
          <p:cNvPr id="6" name="圆角矩形标注 6">
            <a:extLst>
              <a:ext uri="{FF2B5EF4-FFF2-40B4-BE49-F238E27FC236}">
                <a16:creationId xmlns:a16="http://schemas.microsoft.com/office/drawing/2014/main" id="{DA21CA41-B2B6-4A6F-BE78-E3F6A8332649}"/>
              </a:ext>
            </a:extLst>
          </p:cNvPr>
          <p:cNvSpPr/>
          <p:nvPr/>
        </p:nvSpPr>
        <p:spPr>
          <a:xfrm>
            <a:off x="6140857" y="2053292"/>
            <a:ext cx="2950609" cy="283034"/>
          </a:xfrm>
          <a:prstGeom prst="wedgeRoundRectCallout">
            <a:avLst>
              <a:gd name="adj1" fmla="val -62389"/>
              <a:gd name="adj2" fmla="val -107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先连接数据库</a:t>
            </a: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CE41EBE1-C3CB-4B88-BBE9-F18278E5C89E}"/>
              </a:ext>
            </a:extLst>
          </p:cNvPr>
          <p:cNvSpPr/>
          <p:nvPr/>
        </p:nvSpPr>
        <p:spPr>
          <a:xfrm>
            <a:off x="2814918" y="3057339"/>
            <a:ext cx="2206572" cy="283034"/>
          </a:xfrm>
          <a:prstGeom prst="wedgeRoundRectCallout">
            <a:avLst>
              <a:gd name="adj1" fmla="val -1935"/>
              <a:gd name="adj2" fmla="val -102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一定要指定一个消息文件</a:t>
            </a:r>
          </a:p>
        </p:txBody>
      </p:sp>
      <p:sp>
        <p:nvSpPr>
          <p:cNvPr id="8" name="圆角矩形标注 6">
            <a:extLst>
              <a:ext uri="{FF2B5EF4-FFF2-40B4-BE49-F238E27FC236}">
                <a16:creationId xmlns:a16="http://schemas.microsoft.com/office/drawing/2014/main" id="{B877A741-85A6-4E1C-B24A-CE96E153346C}"/>
              </a:ext>
            </a:extLst>
          </p:cNvPr>
          <p:cNvSpPr/>
          <p:nvPr/>
        </p:nvSpPr>
        <p:spPr>
          <a:xfrm>
            <a:off x="7422777" y="3057339"/>
            <a:ext cx="2206572" cy="283034"/>
          </a:xfrm>
          <a:prstGeom prst="wedgeRoundRectCallout">
            <a:avLst>
              <a:gd name="adj1" fmla="val -50281"/>
              <a:gd name="adj2" fmla="val -835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插入一行，检查一行</a:t>
            </a:r>
          </a:p>
        </p:txBody>
      </p:sp>
      <p:sp>
        <p:nvSpPr>
          <p:cNvPr id="9" name="圆角矩形标注 6">
            <a:extLst>
              <a:ext uri="{FF2B5EF4-FFF2-40B4-BE49-F238E27FC236}">
                <a16:creationId xmlns:a16="http://schemas.microsoft.com/office/drawing/2014/main" id="{FF4819B5-521D-4C94-A8F3-2F3A1A4D189A}"/>
              </a:ext>
            </a:extLst>
          </p:cNvPr>
          <p:cNvSpPr/>
          <p:nvPr/>
        </p:nvSpPr>
        <p:spPr>
          <a:xfrm>
            <a:off x="8663746" y="4715810"/>
            <a:ext cx="2206572" cy="1030566"/>
          </a:xfrm>
          <a:prstGeom prst="wedgeRoundRectCallout">
            <a:avLst>
              <a:gd name="adj1" fmla="val -69782"/>
              <a:gd name="adj2" fmla="val -64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一次性读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100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行，传给服务器，服务器再一行一行检查，插入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31BD94-C76A-4149-95BB-C3928F318AD4}"/>
              </a:ext>
            </a:extLst>
          </p:cNvPr>
          <p:cNvSpPr/>
          <p:nvPr/>
        </p:nvSpPr>
        <p:spPr>
          <a:xfrm>
            <a:off x="2799712" y="4452078"/>
            <a:ext cx="1772287" cy="263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035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628" y="0"/>
            <a:ext cx="11223171" cy="797859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Import command ... CREATE ... IN TABLESPACE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44" y="1212150"/>
            <a:ext cx="6973273" cy="41058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31BD94-C76A-4149-95BB-C3928F318AD4}"/>
              </a:ext>
            </a:extLst>
          </p:cNvPr>
          <p:cNvSpPr/>
          <p:nvPr/>
        </p:nvSpPr>
        <p:spPr>
          <a:xfrm>
            <a:off x="4807097" y="2354771"/>
            <a:ext cx="858598" cy="321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标注 6">
            <a:extLst>
              <a:ext uri="{FF2B5EF4-FFF2-40B4-BE49-F238E27FC236}">
                <a16:creationId xmlns:a16="http://schemas.microsoft.com/office/drawing/2014/main" id="{31320E67-65C3-41DC-B42D-435749C25A29}"/>
              </a:ext>
            </a:extLst>
          </p:cNvPr>
          <p:cNvSpPr/>
          <p:nvPr/>
        </p:nvSpPr>
        <p:spPr>
          <a:xfrm>
            <a:off x="5396786" y="1864592"/>
            <a:ext cx="2950609" cy="283034"/>
          </a:xfrm>
          <a:prstGeom prst="wedgeRoundRectCallout">
            <a:avLst>
              <a:gd name="adj1" fmla="val -58743"/>
              <a:gd name="adj2" fmla="val 1128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在服务器端不存在，先建表</a:t>
            </a:r>
          </a:p>
        </p:txBody>
      </p:sp>
    </p:spTree>
    <p:extLst>
      <p:ext uri="{BB962C8B-B14F-4D97-AF65-F5344CB8AC3E}">
        <p14:creationId xmlns:p14="http://schemas.microsoft.com/office/powerpoint/2010/main" val="138243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6.2 Load Utility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70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229" y="161925"/>
            <a:ext cx="10515600" cy="737961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Four phases of Load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11" y="1075771"/>
            <a:ext cx="5957225" cy="38189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7EBAE3-3277-4323-86EA-FB8C28705E01}"/>
              </a:ext>
            </a:extLst>
          </p:cNvPr>
          <p:cNvSpPr txBox="1"/>
          <p:nvPr/>
        </p:nvSpPr>
        <p:spPr>
          <a:xfrm>
            <a:off x="1099966" y="5139034"/>
            <a:ext cx="97031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zh-CN" sz="2000" dirty="0"/>
              <a:t>Import</a:t>
            </a:r>
            <a:r>
              <a:rPr lang="zh-CN" altLang="en-US" sz="2000" dirty="0"/>
              <a:t>效率不高，实际上就是多个</a:t>
            </a:r>
            <a:r>
              <a:rPr lang="en-US" altLang="zh-CN" sz="2000" dirty="0"/>
              <a:t>insert</a:t>
            </a:r>
            <a:r>
              <a:rPr lang="zh-CN" altLang="en-US" sz="2000" dirty="0"/>
              <a:t>。</a:t>
            </a:r>
            <a:r>
              <a:rPr lang="en-US" altLang="zh-CN" sz="2000" dirty="0"/>
              <a:t>Load</a:t>
            </a:r>
            <a:r>
              <a:rPr lang="zh-CN" altLang="en-US" sz="2000" dirty="0"/>
              <a:t>不是每个记录都做约束检查，效率比较高。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zh-CN" sz="2000" dirty="0"/>
              <a:t>Load</a:t>
            </a:r>
            <a:r>
              <a:rPr lang="zh-CN" altLang="en-US" sz="2000" dirty="0"/>
              <a:t>有四个阶段：</a:t>
            </a:r>
            <a:r>
              <a:rPr lang="en-US" altLang="zh-CN" sz="2000" dirty="0"/>
              <a:t>load</a:t>
            </a:r>
            <a:r>
              <a:rPr lang="zh-CN" altLang="en-US" sz="2000" dirty="0"/>
              <a:t>，</a:t>
            </a:r>
            <a:r>
              <a:rPr lang="en-US" altLang="zh-CN" sz="2000" dirty="0"/>
              <a:t>build</a:t>
            </a:r>
            <a:r>
              <a:rPr lang="zh-CN" altLang="en-US" sz="2000" dirty="0"/>
              <a:t>，</a:t>
            </a:r>
            <a:r>
              <a:rPr lang="en-US" altLang="zh-CN" sz="2000" dirty="0"/>
              <a:t>delete</a:t>
            </a:r>
            <a:r>
              <a:rPr lang="zh-CN" altLang="en-US" sz="2000" dirty="0"/>
              <a:t>，</a:t>
            </a:r>
            <a:r>
              <a:rPr lang="en-US" altLang="zh-CN" sz="2000" dirty="0"/>
              <a:t>index copy</a:t>
            </a:r>
          </a:p>
        </p:txBody>
      </p:sp>
      <p:sp>
        <p:nvSpPr>
          <p:cNvPr id="5" name="圆角矩形标注 6">
            <a:extLst>
              <a:ext uri="{FF2B5EF4-FFF2-40B4-BE49-F238E27FC236}">
                <a16:creationId xmlns:a16="http://schemas.microsoft.com/office/drawing/2014/main" id="{2AD3AE12-BF55-49F1-9C26-ACC332702C0D}"/>
              </a:ext>
            </a:extLst>
          </p:cNvPr>
          <p:cNvSpPr/>
          <p:nvPr/>
        </p:nvSpPr>
        <p:spPr>
          <a:xfrm>
            <a:off x="7234550" y="1144189"/>
            <a:ext cx="2950609" cy="402801"/>
          </a:xfrm>
          <a:prstGeom prst="wedgeRoundRectCallout">
            <a:avLst>
              <a:gd name="adj1" fmla="val -68466"/>
              <a:gd name="adj2" fmla="val 66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先把数据导进去，做简单的分拣；</a:t>
            </a:r>
          </a:p>
        </p:txBody>
      </p:sp>
      <p:sp>
        <p:nvSpPr>
          <p:cNvPr id="6" name="圆角矩形标注 6">
            <a:extLst>
              <a:ext uri="{FF2B5EF4-FFF2-40B4-BE49-F238E27FC236}">
                <a16:creationId xmlns:a16="http://schemas.microsoft.com/office/drawing/2014/main" id="{EEDF92EB-13CC-4261-9CBE-E52A14C45E67}"/>
              </a:ext>
            </a:extLst>
          </p:cNvPr>
          <p:cNvSpPr/>
          <p:nvPr/>
        </p:nvSpPr>
        <p:spPr>
          <a:xfrm>
            <a:off x="5154738" y="2625016"/>
            <a:ext cx="2950609" cy="402801"/>
          </a:xfrm>
          <a:prstGeom prst="wedgeRoundRectCallout">
            <a:avLst>
              <a:gd name="adj1" fmla="val -78188"/>
              <a:gd name="adj2" fmla="val 349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创建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index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，或者更新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index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EB88D337-C581-4999-8C6B-63FB8639386D}"/>
              </a:ext>
            </a:extLst>
          </p:cNvPr>
          <p:cNvSpPr/>
          <p:nvPr/>
        </p:nvSpPr>
        <p:spPr>
          <a:xfrm>
            <a:off x="6956613" y="3429000"/>
            <a:ext cx="3228546" cy="532273"/>
          </a:xfrm>
          <a:prstGeom prst="wedgeRoundRectCallout">
            <a:avLst>
              <a:gd name="adj1" fmla="val -71299"/>
              <a:gd name="adj2" fmla="val 10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违反唯一性约束的行删除掉，删除掉的行放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exception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表中。</a:t>
            </a:r>
          </a:p>
        </p:txBody>
      </p:sp>
      <p:sp>
        <p:nvSpPr>
          <p:cNvPr id="8" name="圆角矩形标注 6">
            <a:extLst>
              <a:ext uri="{FF2B5EF4-FFF2-40B4-BE49-F238E27FC236}">
                <a16:creationId xmlns:a16="http://schemas.microsoft.com/office/drawing/2014/main" id="{2EFF08F0-C6BA-4A3A-A958-1BB202F0100C}"/>
              </a:ext>
            </a:extLst>
          </p:cNvPr>
          <p:cNvSpPr/>
          <p:nvPr/>
        </p:nvSpPr>
        <p:spPr>
          <a:xfrm>
            <a:off x="6956613" y="4386526"/>
            <a:ext cx="3228546" cy="532273"/>
          </a:xfrm>
          <a:prstGeom prst="wedgeRoundRectCallout">
            <a:avLst>
              <a:gd name="adj1" fmla="val -70744"/>
              <a:gd name="adj2" fmla="val -64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把违反唯一性约束的行过滤后，在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index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里添加数据。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104D6F0-B28F-4D26-A830-AAC2E207990A}"/>
              </a:ext>
            </a:extLst>
          </p:cNvPr>
          <p:cNvSpPr/>
          <p:nvPr/>
        </p:nvSpPr>
        <p:spPr>
          <a:xfrm>
            <a:off x="1707373" y="2141032"/>
            <a:ext cx="4438594" cy="308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27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771" y="1"/>
            <a:ext cx="10515600" cy="101600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LOAD: Load phase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89" y="1336119"/>
            <a:ext cx="6489165" cy="41229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6226DB-649D-47D1-8256-CFC1E1C639CE}"/>
              </a:ext>
            </a:extLst>
          </p:cNvPr>
          <p:cNvSpPr txBox="1"/>
          <p:nvPr/>
        </p:nvSpPr>
        <p:spPr>
          <a:xfrm>
            <a:off x="7037295" y="1120966"/>
            <a:ext cx="50381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zh-CN" sz="2000" dirty="0"/>
              <a:t>Load</a:t>
            </a:r>
            <a:r>
              <a:rPr lang="zh-CN" altLang="en-US" sz="2000" dirty="0"/>
              <a:t>阶段，数据加载到表中，收集</a:t>
            </a:r>
            <a:r>
              <a:rPr lang="en-US" altLang="zh-CN" sz="2000" dirty="0"/>
              <a:t>index key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000" dirty="0"/>
              <a:t>一般使用</a:t>
            </a:r>
            <a:r>
              <a:rPr lang="en-US" altLang="zh-CN" sz="2000" dirty="0"/>
              <a:t>load</a:t>
            </a:r>
            <a:r>
              <a:rPr lang="zh-CN" altLang="en-US" sz="2000" dirty="0"/>
              <a:t>加载，作为一个事务，要么全做，要么全都不做。比如</a:t>
            </a:r>
            <a:r>
              <a:rPr lang="en-US" altLang="zh-CN" sz="2000" dirty="0"/>
              <a:t>load 1000</a:t>
            </a:r>
            <a:r>
              <a:rPr lang="zh-CN" altLang="en-US" sz="2000" dirty="0"/>
              <a:t>行数据，要么都完成，否则回滚，</a:t>
            </a:r>
            <a:r>
              <a:rPr lang="en-US" altLang="zh-CN" sz="2000" dirty="0"/>
              <a:t>1</a:t>
            </a:r>
            <a:r>
              <a:rPr lang="zh-CN" altLang="en-US" sz="2000" dirty="0"/>
              <a:t>个都不做。</a:t>
            </a:r>
            <a:r>
              <a:rPr lang="en-US" altLang="zh-CN" sz="2000" dirty="0"/>
              <a:t>Save points</a:t>
            </a:r>
            <a:r>
              <a:rPr lang="zh-CN" altLang="en-US" sz="2000" dirty="0"/>
              <a:t>这个选项可以选择每导入多少行自动保存一下；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000" dirty="0"/>
              <a:t>把成功加载多少行的消息写入到消息文件；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000" dirty="0"/>
              <a:t>如果在</a:t>
            </a:r>
            <a:r>
              <a:rPr lang="en-US" altLang="zh-CN" sz="2000" dirty="0"/>
              <a:t>load</a:t>
            </a:r>
            <a:r>
              <a:rPr lang="zh-CN" altLang="en-US" sz="2000" dirty="0"/>
              <a:t>阶段失败了，可以</a:t>
            </a:r>
            <a:r>
              <a:rPr lang="en-US" altLang="zh-CN" sz="2000" dirty="0"/>
              <a:t>load restart</a:t>
            </a:r>
            <a:r>
              <a:rPr lang="zh-CN" altLang="en-US" sz="2000" dirty="0"/>
              <a:t>，从故障发生前已经成功保存多少行，从那个</a:t>
            </a:r>
            <a:r>
              <a:rPr lang="en-US" altLang="zh-CN" sz="2000" dirty="0"/>
              <a:t>save point</a:t>
            </a:r>
            <a:r>
              <a:rPr lang="zh-CN" altLang="en-US" sz="2000" dirty="0"/>
              <a:t>开始。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170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314" y="0"/>
            <a:ext cx="10515600" cy="810532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LOAD: Build phase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967723"/>
            <a:ext cx="7186492" cy="4734979"/>
          </a:xfrm>
          <a:prstGeom prst="rect">
            <a:avLst/>
          </a:prstGeom>
        </p:spPr>
      </p:pic>
      <p:sp>
        <p:nvSpPr>
          <p:cNvPr id="4" name="圆角矩形标注 6">
            <a:extLst>
              <a:ext uri="{FF2B5EF4-FFF2-40B4-BE49-F238E27FC236}">
                <a16:creationId xmlns:a16="http://schemas.microsoft.com/office/drawing/2014/main" id="{1093B966-AD79-4830-8428-CE1E922A7AC1}"/>
              </a:ext>
            </a:extLst>
          </p:cNvPr>
          <p:cNvSpPr/>
          <p:nvPr/>
        </p:nvSpPr>
        <p:spPr>
          <a:xfrm>
            <a:off x="7632806" y="949328"/>
            <a:ext cx="2950609" cy="402801"/>
          </a:xfrm>
          <a:prstGeom prst="wedgeRoundRectCallout">
            <a:avLst>
              <a:gd name="adj1" fmla="val -64820"/>
              <a:gd name="adj2" fmla="val 15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创建 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</a:rPr>
              <a:t>index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圆角矩形标注 6">
            <a:extLst>
              <a:ext uri="{FF2B5EF4-FFF2-40B4-BE49-F238E27FC236}">
                <a16:creationId xmlns:a16="http://schemas.microsoft.com/office/drawing/2014/main" id="{C1A94CDA-5417-4BA3-B219-D02E9649C48A}"/>
              </a:ext>
            </a:extLst>
          </p:cNvPr>
          <p:cNvSpPr/>
          <p:nvPr/>
        </p:nvSpPr>
        <p:spPr>
          <a:xfrm>
            <a:off x="6327831" y="1699390"/>
            <a:ext cx="933582" cy="402801"/>
          </a:xfrm>
          <a:prstGeom prst="wedgeRoundRectCallout">
            <a:avLst>
              <a:gd name="adj1" fmla="val -88621"/>
              <a:gd name="adj2" fmla="val -6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排序</a:t>
            </a:r>
          </a:p>
        </p:txBody>
      </p:sp>
    </p:spTree>
    <p:extLst>
      <p:ext uri="{BB962C8B-B14F-4D97-AF65-F5344CB8AC3E}">
        <p14:creationId xmlns:p14="http://schemas.microsoft.com/office/powerpoint/2010/main" val="3802134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080" y="0"/>
            <a:ext cx="10515600" cy="868588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LOAD: Delete phase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22" y="1093393"/>
            <a:ext cx="7340478" cy="46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1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4715" y="0"/>
            <a:ext cx="10515600" cy="815788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LOAD: Index Copy phase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68" y="1125070"/>
            <a:ext cx="7258131" cy="4607859"/>
          </a:xfrm>
          <a:prstGeom prst="rect">
            <a:avLst/>
          </a:prstGeom>
        </p:spPr>
      </p:pic>
      <p:sp>
        <p:nvSpPr>
          <p:cNvPr id="4" name="圆角矩形标注 6">
            <a:extLst>
              <a:ext uri="{FF2B5EF4-FFF2-40B4-BE49-F238E27FC236}">
                <a16:creationId xmlns:a16="http://schemas.microsoft.com/office/drawing/2014/main" id="{4394C2AA-C6D8-4CC7-82BF-891A29FA3F1E}"/>
              </a:ext>
            </a:extLst>
          </p:cNvPr>
          <p:cNvSpPr/>
          <p:nvPr/>
        </p:nvSpPr>
        <p:spPr>
          <a:xfrm>
            <a:off x="4934430" y="1469281"/>
            <a:ext cx="2950609" cy="402801"/>
          </a:xfrm>
          <a:prstGeom prst="wedgeRoundRectCallout">
            <a:avLst>
              <a:gd name="adj1" fmla="val -59351"/>
              <a:gd name="adj2" fmla="val -318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干净的数据进索引</a:t>
            </a:r>
          </a:p>
        </p:txBody>
      </p:sp>
    </p:spTree>
    <p:extLst>
      <p:ext uri="{BB962C8B-B14F-4D97-AF65-F5344CB8AC3E}">
        <p14:creationId xmlns:p14="http://schemas.microsoft.com/office/powerpoint/2010/main" val="226332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08079"/>
          </a:xfrm>
        </p:spPr>
        <p:txBody>
          <a:bodyPr/>
          <a:lstStyle/>
          <a:p>
            <a:r>
              <a:rPr lang="en-US" altLang="zh-CN" b="1" dirty="0"/>
              <a:t>Main Content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4BF6AA-D208-4D00-A4DD-9034F60A7F2C}"/>
              </a:ext>
            </a:extLst>
          </p:cNvPr>
          <p:cNvSpPr txBox="1"/>
          <p:nvPr/>
        </p:nvSpPr>
        <p:spPr>
          <a:xfrm>
            <a:off x="1357313" y="1341653"/>
            <a:ext cx="8256690" cy="75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数据批量的导入和导出。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767818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628" y="190954"/>
            <a:ext cx="10515600" cy="752475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Load command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597"/>
            <a:ext cx="6240810" cy="44142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25" y="1302928"/>
            <a:ext cx="5616273" cy="3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CB5EAF2B-5483-49A6-85D5-73B0FE966132}"/>
              </a:ext>
            </a:extLst>
          </p:cNvPr>
          <p:cNvSpPr/>
          <p:nvPr/>
        </p:nvSpPr>
        <p:spPr>
          <a:xfrm>
            <a:off x="797858" y="5217458"/>
            <a:ext cx="797859" cy="502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78EE8E-163C-4442-8AD6-48258D0A541F}"/>
              </a:ext>
            </a:extLst>
          </p:cNvPr>
          <p:cNvSpPr/>
          <p:nvPr/>
        </p:nvSpPr>
        <p:spPr>
          <a:xfrm>
            <a:off x="9717741" y="4876800"/>
            <a:ext cx="797859" cy="502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C78999-F708-42BC-84BF-B65CA5069F93}"/>
              </a:ext>
            </a:extLst>
          </p:cNvPr>
          <p:cNvSpPr/>
          <p:nvPr/>
        </p:nvSpPr>
        <p:spPr>
          <a:xfrm>
            <a:off x="6831106" y="4876800"/>
            <a:ext cx="878541" cy="502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6BC118-5E31-4ECA-A467-D37B0D8F30C5}"/>
              </a:ext>
            </a:extLst>
          </p:cNvPr>
          <p:cNvSpPr/>
          <p:nvPr/>
        </p:nvSpPr>
        <p:spPr>
          <a:xfrm>
            <a:off x="5029200" y="4876800"/>
            <a:ext cx="797859" cy="502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551BB0-CDA9-4626-850E-C1AB23EAB227}"/>
              </a:ext>
            </a:extLst>
          </p:cNvPr>
          <p:cNvSpPr/>
          <p:nvPr/>
        </p:nvSpPr>
        <p:spPr>
          <a:xfrm>
            <a:off x="4025153" y="4509247"/>
            <a:ext cx="1129553" cy="3675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8932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LOAD scenario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669" y="88548"/>
            <a:ext cx="6741672" cy="42520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5B799C5-1269-4176-9542-F89A7C953865}"/>
              </a:ext>
            </a:extLst>
          </p:cNvPr>
          <p:cNvSpPr txBox="1"/>
          <p:nvPr/>
        </p:nvSpPr>
        <p:spPr>
          <a:xfrm>
            <a:off x="313765" y="4475568"/>
            <a:ext cx="11564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zh-CN" sz="2000" dirty="0"/>
              <a:t>Load</a:t>
            </a:r>
            <a:r>
              <a:rPr lang="zh-CN" altLang="en-US" sz="2000" dirty="0"/>
              <a:t>阶段，发现两个非法行（</a:t>
            </a:r>
            <a:r>
              <a:rPr lang="en-US" altLang="zh-CN" sz="2000" dirty="0"/>
              <a:t>20</a:t>
            </a:r>
            <a:r>
              <a:rPr lang="zh-CN" altLang="en-US" sz="2000" dirty="0"/>
              <a:t>，</a:t>
            </a:r>
            <a:r>
              <a:rPr lang="en-US" altLang="zh-CN" sz="2000" dirty="0"/>
              <a:t>40</a:t>
            </a:r>
            <a:r>
              <a:rPr lang="zh-CN" altLang="en-US" sz="2000" dirty="0"/>
              <a:t>），放入</a:t>
            </a:r>
            <a:r>
              <a:rPr lang="en-US" altLang="zh-CN" sz="2000" dirty="0" err="1"/>
              <a:t>dump.fil</a:t>
            </a:r>
            <a:r>
              <a:rPr lang="zh-CN" altLang="en-US" sz="2000" dirty="0"/>
              <a:t>，并将动作写入</a:t>
            </a:r>
            <a:r>
              <a:rPr lang="en-US" altLang="zh-CN" sz="2000" dirty="0" err="1"/>
              <a:t>par.msgs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zh-CN" sz="2000" dirty="0"/>
              <a:t>delete</a:t>
            </a:r>
            <a:r>
              <a:rPr lang="zh-CN" altLang="en-US" sz="2000" dirty="0"/>
              <a:t>阶段，两个</a:t>
            </a:r>
            <a:r>
              <a:rPr lang="en-US" altLang="zh-CN" sz="2000" dirty="0"/>
              <a:t>30</a:t>
            </a:r>
            <a:r>
              <a:rPr lang="zh-CN" altLang="en-US" sz="2000" dirty="0"/>
              <a:t>和</a:t>
            </a:r>
            <a:r>
              <a:rPr lang="en-US" altLang="zh-CN" sz="2000" dirty="0"/>
              <a:t>50</a:t>
            </a:r>
            <a:r>
              <a:rPr lang="zh-CN" altLang="en-US" sz="2000" dirty="0"/>
              <a:t>，各留</a:t>
            </a:r>
            <a:r>
              <a:rPr lang="en-US" altLang="zh-CN" sz="2000" dirty="0"/>
              <a:t>1</a:t>
            </a:r>
            <a:r>
              <a:rPr lang="zh-CN" altLang="en-US" sz="2000" dirty="0"/>
              <a:t>个， </a:t>
            </a:r>
            <a:r>
              <a:rPr lang="en-US" altLang="zh-CN" sz="2000" dirty="0"/>
              <a:t>30~~3</a:t>
            </a:r>
            <a:r>
              <a:rPr lang="zh-CN" altLang="en-US" sz="2000" dirty="0"/>
              <a:t>放</a:t>
            </a:r>
            <a:r>
              <a:rPr lang="en-US" altLang="zh-CN" sz="2000" dirty="0"/>
              <a:t>table</a:t>
            </a:r>
            <a:r>
              <a:rPr lang="zh-CN" altLang="en-US" sz="2000" dirty="0"/>
              <a:t>， </a:t>
            </a:r>
            <a:r>
              <a:rPr lang="en-US" altLang="zh-CN" sz="2000" dirty="0"/>
              <a:t>30~~4</a:t>
            </a:r>
            <a:r>
              <a:rPr lang="zh-CN" altLang="en-US" sz="2000" dirty="0"/>
              <a:t>放</a:t>
            </a:r>
            <a:r>
              <a:rPr lang="en-US" altLang="zh-CN" sz="2000" dirty="0"/>
              <a:t>exception table; 50~~6</a:t>
            </a:r>
            <a:r>
              <a:rPr lang="zh-CN" altLang="en-US" sz="2000" dirty="0"/>
              <a:t>放</a:t>
            </a:r>
            <a:r>
              <a:rPr lang="en-US" altLang="zh-CN" sz="2000" dirty="0"/>
              <a:t>table, 50~~7</a:t>
            </a:r>
            <a:r>
              <a:rPr lang="zh-CN" altLang="en-US" sz="2000" dirty="0"/>
              <a:t>放</a:t>
            </a:r>
            <a:r>
              <a:rPr lang="en-US" altLang="zh-CN" sz="2000" dirty="0"/>
              <a:t>exception table;</a:t>
            </a:r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zh-CN" sz="2000" dirty="0"/>
              <a:t>Index copy</a:t>
            </a:r>
            <a:r>
              <a:rPr lang="zh-CN" altLang="en-US" sz="2000" dirty="0"/>
              <a:t>阶段，放入索引。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01436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4714" y="132898"/>
            <a:ext cx="10515600" cy="883104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Rules for creating Exception Table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14" y="1180829"/>
            <a:ext cx="9221487" cy="3886742"/>
          </a:xfrm>
          <a:prstGeom prst="rect">
            <a:avLst/>
          </a:prstGeom>
        </p:spPr>
      </p:pic>
      <p:sp>
        <p:nvSpPr>
          <p:cNvPr id="4" name="圆角矩形标注 6">
            <a:extLst>
              <a:ext uri="{FF2B5EF4-FFF2-40B4-BE49-F238E27FC236}">
                <a16:creationId xmlns:a16="http://schemas.microsoft.com/office/drawing/2014/main" id="{02F3000A-17FD-40A0-A24A-D98F6A117E33}"/>
              </a:ext>
            </a:extLst>
          </p:cNvPr>
          <p:cNvSpPr/>
          <p:nvPr/>
        </p:nvSpPr>
        <p:spPr>
          <a:xfrm>
            <a:off x="5750218" y="1180829"/>
            <a:ext cx="2950609" cy="402801"/>
          </a:xfrm>
          <a:prstGeom prst="wedgeRoundRectCallout">
            <a:avLst>
              <a:gd name="adj1" fmla="val -64820"/>
              <a:gd name="adj2" fmla="val 15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前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列和原表是一样的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B4F1354-3504-494B-BB33-FBB53E5EAAB1}"/>
              </a:ext>
            </a:extLst>
          </p:cNvPr>
          <p:cNvSpPr/>
          <p:nvPr/>
        </p:nvSpPr>
        <p:spPr>
          <a:xfrm>
            <a:off x="555812" y="1882588"/>
            <a:ext cx="564776" cy="519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4001828-56D6-4C34-A50C-F323D6990D1A}"/>
              </a:ext>
            </a:extLst>
          </p:cNvPr>
          <p:cNvSpPr/>
          <p:nvPr/>
        </p:nvSpPr>
        <p:spPr>
          <a:xfrm>
            <a:off x="3299012" y="1882588"/>
            <a:ext cx="564776" cy="5199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8D1A7EB4-CAB9-47A7-AED8-4E4E778C84BB}"/>
              </a:ext>
            </a:extLst>
          </p:cNvPr>
          <p:cNvSpPr/>
          <p:nvPr/>
        </p:nvSpPr>
        <p:spPr>
          <a:xfrm>
            <a:off x="5301983" y="2718276"/>
            <a:ext cx="2950609" cy="402801"/>
          </a:xfrm>
          <a:prstGeom prst="wedgeRoundRectCallout">
            <a:avLst>
              <a:gd name="adj1" fmla="val -64820"/>
              <a:gd name="adj2" fmla="val 15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n+1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列是时间戳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圆角矩形标注 6">
            <a:extLst>
              <a:ext uri="{FF2B5EF4-FFF2-40B4-BE49-F238E27FC236}">
                <a16:creationId xmlns:a16="http://schemas.microsoft.com/office/drawing/2014/main" id="{091AD5C3-2E00-4D9D-9C1D-A7C71DC65519}"/>
              </a:ext>
            </a:extLst>
          </p:cNvPr>
          <p:cNvSpPr/>
          <p:nvPr/>
        </p:nvSpPr>
        <p:spPr>
          <a:xfrm>
            <a:off x="5445419" y="3490122"/>
            <a:ext cx="4388863" cy="687431"/>
          </a:xfrm>
          <a:prstGeom prst="wedgeRoundRectCallout">
            <a:avLst>
              <a:gd name="adj1" fmla="val -62573"/>
              <a:gd name="adj2" fmla="val -19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n+2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列是字符型大对象，写的是消息，违反约束的原因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944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628" y="161924"/>
            <a:ext cx="11615058" cy="839561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Suggested methods for creating Exception Tables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699" y="1395128"/>
            <a:ext cx="6144482" cy="4067743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D06ECB6-793A-41C3-8375-2F3100DBFDC1}"/>
              </a:ext>
            </a:extLst>
          </p:cNvPr>
          <p:cNvCxnSpPr>
            <a:cxnSpLocks/>
          </p:cNvCxnSpPr>
          <p:nvPr/>
        </p:nvCxnSpPr>
        <p:spPr>
          <a:xfrm>
            <a:off x="654424" y="3120729"/>
            <a:ext cx="10392118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B4A9AD94-CA29-4235-89E9-56F43CB5262C}"/>
              </a:ext>
            </a:extLst>
          </p:cNvPr>
          <p:cNvSpPr/>
          <p:nvPr/>
        </p:nvSpPr>
        <p:spPr>
          <a:xfrm>
            <a:off x="766916" y="1673942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方式一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0E95C3-89A1-4A64-8092-6B8ADC01D5A5}"/>
              </a:ext>
            </a:extLst>
          </p:cNvPr>
          <p:cNvSpPr/>
          <p:nvPr/>
        </p:nvSpPr>
        <p:spPr>
          <a:xfrm>
            <a:off x="766916" y="3777072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方式二</a:t>
            </a:r>
          </a:p>
        </p:txBody>
      </p:sp>
      <p:sp>
        <p:nvSpPr>
          <p:cNvPr id="9" name="圆角矩形标注 6">
            <a:extLst>
              <a:ext uri="{FF2B5EF4-FFF2-40B4-BE49-F238E27FC236}">
                <a16:creationId xmlns:a16="http://schemas.microsoft.com/office/drawing/2014/main" id="{9F7E30D3-5290-44B3-9158-E3437A1EF926}"/>
              </a:ext>
            </a:extLst>
          </p:cNvPr>
          <p:cNvSpPr/>
          <p:nvPr/>
        </p:nvSpPr>
        <p:spPr>
          <a:xfrm>
            <a:off x="7357793" y="1332471"/>
            <a:ext cx="1296772" cy="402801"/>
          </a:xfrm>
          <a:prstGeom prst="wedgeRoundRectCallout">
            <a:avLst>
              <a:gd name="adj1" fmla="val -83586"/>
              <a:gd name="adj2" fmla="val -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先建表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圆角矩形标注 6">
            <a:extLst>
              <a:ext uri="{FF2B5EF4-FFF2-40B4-BE49-F238E27FC236}">
                <a16:creationId xmlns:a16="http://schemas.microsoft.com/office/drawing/2014/main" id="{3DAFCEF5-36AB-4C02-904F-6261D7055B73}"/>
              </a:ext>
            </a:extLst>
          </p:cNvPr>
          <p:cNvSpPr/>
          <p:nvPr/>
        </p:nvSpPr>
        <p:spPr>
          <a:xfrm>
            <a:off x="7357792" y="2352729"/>
            <a:ext cx="1778834" cy="402801"/>
          </a:xfrm>
          <a:prstGeom prst="wedgeRoundRectCallout">
            <a:avLst>
              <a:gd name="adj1" fmla="val -80270"/>
              <a:gd name="adj2" fmla="val -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增加了两列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圆角矩形标注 6">
            <a:extLst>
              <a:ext uri="{FF2B5EF4-FFF2-40B4-BE49-F238E27FC236}">
                <a16:creationId xmlns:a16="http://schemas.microsoft.com/office/drawing/2014/main" id="{4AE83821-6FC5-4E44-9AD6-48C90889C218}"/>
              </a:ext>
            </a:extLst>
          </p:cNvPr>
          <p:cNvSpPr/>
          <p:nvPr/>
        </p:nvSpPr>
        <p:spPr>
          <a:xfrm>
            <a:off x="8776066" y="3877385"/>
            <a:ext cx="2086121" cy="574252"/>
          </a:xfrm>
          <a:prstGeom prst="wedgeRoundRectCallout">
            <a:avLst>
              <a:gd name="adj1" fmla="val -80270"/>
              <a:gd name="adj2" fmla="val -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同一个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DDL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建表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圆角矩形标注 6">
            <a:extLst>
              <a:ext uri="{FF2B5EF4-FFF2-40B4-BE49-F238E27FC236}">
                <a16:creationId xmlns:a16="http://schemas.microsoft.com/office/drawing/2014/main" id="{A9CC47AD-9CF1-436B-869C-0BDBEAC1BB0D}"/>
              </a:ext>
            </a:extLst>
          </p:cNvPr>
          <p:cNvSpPr/>
          <p:nvPr/>
        </p:nvSpPr>
        <p:spPr>
          <a:xfrm>
            <a:off x="6200278" y="4903148"/>
            <a:ext cx="2856008" cy="574252"/>
          </a:xfrm>
          <a:prstGeom prst="wedgeRoundRectCallout">
            <a:avLst>
              <a:gd name="adj1" fmla="val -80270"/>
              <a:gd name="adj2" fmla="val -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只读取表结构，不要数据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98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743" y="0"/>
            <a:ext cx="7173686" cy="1071789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Offline versus Online Load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29" y="1231680"/>
            <a:ext cx="6850088" cy="5078802"/>
          </a:xfrm>
          <a:prstGeom prst="rect">
            <a:avLst/>
          </a:prstGeom>
        </p:spPr>
      </p:pic>
      <p:sp>
        <p:nvSpPr>
          <p:cNvPr id="4" name="圆角矩形标注 6">
            <a:extLst>
              <a:ext uri="{FF2B5EF4-FFF2-40B4-BE49-F238E27FC236}">
                <a16:creationId xmlns:a16="http://schemas.microsoft.com/office/drawing/2014/main" id="{F9090268-14F8-4DD1-8C0A-A699BC43A6F9}"/>
              </a:ext>
            </a:extLst>
          </p:cNvPr>
          <p:cNvSpPr/>
          <p:nvPr/>
        </p:nvSpPr>
        <p:spPr>
          <a:xfrm>
            <a:off x="4039827" y="992778"/>
            <a:ext cx="1289819" cy="550906"/>
          </a:xfrm>
          <a:prstGeom prst="wedgeRoundRectCallout">
            <a:avLst>
              <a:gd name="adj1" fmla="val -91877"/>
              <a:gd name="adj2" fmla="val 123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 该子句定义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不允许读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圆角矩形标注 6">
            <a:extLst>
              <a:ext uri="{FF2B5EF4-FFF2-40B4-BE49-F238E27FC236}">
                <a16:creationId xmlns:a16="http://schemas.microsoft.com/office/drawing/2014/main" id="{DA5C2DC5-1420-4A82-A277-11AA944BC262}"/>
              </a:ext>
            </a:extLst>
          </p:cNvPr>
          <p:cNvSpPr/>
          <p:nvPr/>
        </p:nvSpPr>
        <p:spPr>
          <a:xfrm>
            <a:off x="4357690" y="3376177"/>
            <a:ext cx="1289819" cy="550906"/>
          </a:xfrm>
          <a:prstGeom prst="wedgeRoundRectCallout">
            <a:avLst>
              <a:gd name="adj1" fmla="val -91877"/>
              <a:gd name="adj2" fmla="val 123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 该子句定义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允许读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F40C18-412D-4093-B4C9-252EBADA89A8}"/>
              </a:ext>
            </a:extLst>
          </p:cNvPr>
          <p:cNvSpPr txBox="1"/>
          <p:nvPr/>
        </p:nvSpPr>
        <p:spPr>
          <a:xfrm>
            <a:off x="7576743" y="1370424"/>
            <a:ext cx="41327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zh-CN" sz="2000" dirty="0"/>
              <a:t>Import</a:t>
            </a:r>
            <a:r>
              <a:rPr lang="zh-CN" altLang="en-US" sz="2000" dirty="0"/>
              <a:t>的同时，可以允许读和写；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zh-CN" sz="2000" dirty="0"/>
              <a:t>Load</a:t>
            </a:r>
            <a:r>
              <a:rPr lang="zh-CN" altLang="en-US" sz="2000" dirty="0"/>
              <a:t>的同时，可以设置允许读，不可以写。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endParaRPr lang="en-US" altLang="zh-CN" sz="2000" dirty="0"/>
          </a:p>
          <a:p>
            <a:pPr>
              <a:spcAft>
                <a:spcPts val="1200"/>
              </a:spcAft>
            </a:pPr>
            <a:r>
              <a:rPr lang="zh-CN" altLang="en-US" sz="2000" dirty="0"/>
              <a:t>请仔细阅读</a:t>
            </a:r>
            <a:r>
              <a:rPr lang="en-US" altLang="zh-CN" sz="2000" dirty="0"/>
              <a:t>Note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56273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5440" y="90207"/>
            <a:ext cx="10515600" cy="752475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Table states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57" y="842682"/>
            <a:ext cx="5549543" cy="48947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D4154E-0289-4BB4-A36E-90C187D07459}"/>
              </a:ext>
            </a:extLst>
          </p:cNvPr>
          <p:cNvSpPr txBox="1"/>
          <p:nvPr/>
        </p:nvSpPr>
        <p:spPr>
          <a:xfrm>
            <a:off x="8032376" y="1120588"/>
            <a:ext cx="415962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zh-CN" sz="2000" dirty="0"/>
              <a:t>Load</a:t>
            </a:r>
            <a:r>
              <a:rPr lang="zh-CN" altLang="en-US" sz="2000" dirty="0"/>
              <a:t>过程中，被</a:t>
            </a:r>
            <a:r>
              <a:rPr lang="en-US" altLang="zh-CN" sz="2000" dirty="0"/>
              <a:t>load</a:t>
            </a:r>
            <a:r>
              <a:rPr lang="zh-CN" altLang="en-US" sz="2000" dirty="0"/>
              <a:t>的表会出现各种状态，有些状态会使表不可用；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zh-CN" sz="2000" dirty="0"/>
              <a:t>Load</a:t>
            </a:r>
            <a:r>
              <a:rPr lang="zh-CN" altLang="en-US" sz="2000" dirty="0"/>
              <a:t>实验之前，</a:t>
            </a:r>
            <a:r>
              <a:rPr lang="zh-CN" altLang="en-US" sz="2000" dirty="0">
                <a:solidFill>
                  <a:srgbClr val="FF0000"/>
                </a:solidFill>
              </a:rPr>
              <a:t>将数据库备份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000" dirty="0"/>
              <a:t>表状态，这些状态可以组合。</a:t>
            </a:r>
            <a:endParaRPr lang="en-US" altLang="zh-CN" sz="2000" dirty="0"/>
          </a:p>
          <a:p>
            <a:pPr>
              <a:spcAft>
                <a:spcPts val="1200"/>
              </a:spcAft>
            </a:pPr>
            <a:endParaRPr lang="en-US" altLang="zh-CN" sz="2000" dirty="0"/>
          </a:p>
          <a:p>
            <a:pPr>
              <a:spcAft>
                <a:spcPts val="1200"/>
              </a:spcAft>
            </a:pPr>
            <a:r>
              <a:rPr lang="zh-CN" altLang="en-US" sz="2000" dirty="0"/>
              <a:t>        做实验时，做着做着可能表就不好用了，而且</a:t>
            </a:r>
            <a:r>
              <a:rPr lang="zh-CN" altLang="en-US" sz="2000" dirty="0">
                <a:solidFill>
                  <a:srgbClr val="FF0000"/>
                </a:solidFill>
              </a:rPr>
              <a:t>必须做出不好用</a:t>
            </a:r>
            <a:r>
              <a:rPr lang="zh-CN" altLang="en-US" sz="2000" dirty="0"/>
              <a:t>，如果一直好用，就是做错了。</a:t>
            </a:r>
            <a:endParaRPr lang="en-US" altLang="zh-CN" sz="2000" dirty="0"/>
          </a:p>
          <a:p>
            <a:pPr>
              <a:spcAft>
                <a:spcPts val="1200"/>
              </a:spcAft>
            </a:pPr>
            <a:r>
              <a:rPr lang="en-US" altLang="zh-CN" sz="2000" dirty="0"/>
              <a:t>        </a:t>
            </a:r>
            <a:r>
              <a:rPr lang="zh-CN" altLang="en-US" sz="2000" dirty="0"/>
              <a:t>仔细读</a:t>
            </a:r>
            <a:r>
              <a:rPr lang="en-US" altLang="zh-CN" sz="2000" dirty="0"/>
              <a:t>Notes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3F9509-2F1C-4D92-B177-C9E21C10AAAB}"/>
              </a:ext>
            </a:extLst>
          </p:cNvPr>
          <p:cNvSpPr/>
          <p:nvPr/>
        </p:nvSpPr>
        <p:spPr>
          <a:xfrm>
            <a:off x="988133" y="2067900"/>
            <a:ext cx="2328808" cy="321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标注 6">
            <a:extLst>
              <a:ext uri="{FF2B5EF4-FFF2-40B4-BE49-F238E27FC236}">
                <a16:creationId xmlns:a16="http://schemas.microsoft.com/office/drawing/2014/main" id="{F76AD699-19DC-4788-8F42-D21384CC72F6}"/>
              </a:ext>
            </a:extLst>
          </p:cNvPr>
          <p:cNvSpPr/>
          <p:nvPr/>
        </p:nvSpPr>
        <p:spPr>
          <a:xfrm>
            <a:off x="3557958" y="2027029"/>
            <a:ext cx="4232371" cy="402801"/>
          </a:xfrm>
          <a:prstGeom prst="wedgeRoundRectCallout">
            <a:avLst>
              <a:gd name="adj1" fmla="val -54903"/>
              <a:gd name="adj2" fmla="val -69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设置完整性暂挂，记一下表之间的关系。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F2F1DC-61AA-40A5-8BEE-30D0AF8617F9}"/>
              </a:ext>
            </a:extLst>
          </p:cNvPr>
          <p:cNvSpPr/>
          <p:nvPr/>
        </p:nvSpPr>
        <p:spPr>
          <a:xfrm>
            <a:off x="988133" y="2632676"/>
            <a:ext cx="2328808" cy="321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标注 6">
            <a:extLst>
              <a:ext uri="{FF2B5EF4-FFF2-40B4-BE49-F238E27FC236}">
                <a16:creationId xmlns:a16="http://schemas.microsoft.com/office/drawing/2014/main" id="{68913E81-4A32-47D3-B715-DD9F6DD4AEB9}"/>
              </a:ext>
            </a:extLst>
          </p:cNvPr>
          <p:cNvSpPr/>
          <p:nvPr/>
        </p:nvSpPr>
        <p:spPr>
          <a:xfrm>
            <a:off x="3472279" y="2545107"/>
            <a:ext cx="2394606" cy="321060"/>
          </a:xfrm>
          <a:prstGeom prst="wedgeRoundRectCallout">
            <a:avLst>
              <a:gd name="adj1" fmla="val -54903"/>
              <a:gd name="adj2" fmla="val -69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过程中出错了。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8C561B-7F6B-4A43-B8A6-22AA5A5B123C}"/>
              </a:ext>
            </a:extLst>
          </p:cNvPr>
          <p:cNvSpPr/>
          <p:nvPr/>
        </p:nvSpPr>
        <p:spPr>
          <a:xfrm>
            <a:off x="988133" y="2953736"/>
            <a:ext cx="2328808" cy="260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6">
            <a:extLst>
              <a:ext uri="{FF2B5EF4-FFF2-40B4-BE49-F238E27FC236}">
                <a16:creationId xmlns:a16="http://schemas.microsoft.com/office/drawing/2014/main" id="{BE90CA59-93A7-407C-885B-EE7CEEF40AE9}"/>
              </a:ext>
            </a:extLst>
          </p:cNvPr>
          <p:cNvSpPr/>
          <p:nvPr/>
        </p:nvSpPr>
        <p:spPr>
          <a:xfrm>
            <a:off x="3500962" y="2949933"/>
            <a:ext cx="3591909" cy="321060"/>
          </a:xfrm>
          <a:prstGeom prst="wedgeRoundRectCallout">
            <a:avLst>
              <a:gd name="adj1" fmla="val -54903"/>
              <a:gd name="adj2" fmla="val -69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产生了大量碎片，需要重新组织磁盘。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C003A7-883E-4CC5-B5F6-A6BB52FCF469}"/>
              </a:ext>
            </a:extLst>
          </p:cNvPr>
          <p:cNvSpPr/>
          <p:nvPr/>
        </p:nvSpPr>
        <p:spPr>
          <a:xfrm>
            <a:off x="988133" y="3214513"/>
            <a:ext cx="2328808" cy="260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标注 6">
            <a:extLst>
              <a:ext uri="{FF2B5EF4-FFF2-40B4-BE49-F238E27FC236}">
                <a16:creationId xmlns:a16="http://schemas.microsoft.com/office/drawing/2014/main" id="{BE3D7637-9F5B-49FB-95AB-AAA1902C5E39}"/>
              </a:ext>
            </a:extLst>
          </p:cNvPr>
          <p:cNvSpPr/>
          <p:nvPr/>
        </p:nvSpPr>
        <p:spPr>
          <a:xfrm>
            <a:off x="3500962" y="3306564"/>
            <a:ext cx="3591909" cy="321060"/>
          </a:xfrm>
          <a:prstGeom prst="wedgeRoundRectCallout">
            <a:avLst>
              <a:gd name="adj1" fmla="val -54903"/>
              <a:gd name="adj2" fmla="val -69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只读访问状态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8ED44C-DC54-4700-8F01-0A07EFB2206E}"/>
              </a:ext>
            </a:extLst>
          </p:cNvPr>
          <p:cNvSpPr/>
          <p:nvPr/>
        </p:nvSpPr>
        <p:spPr>
          <a:xfrm>
            <a:off x="988133" y="3773875"/>
            <a:ext cx="2328808" cy="260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标注 6">
            <a:extLst>
              <a:ext uri="{FF2B5EF4-FFF2-40B4-BE49-F238E27FC236}">
                <a16:creationId xmlns:a16="http://schemas.microsoft.com/office/drawing/2014/main" id="{6AC26731-EFE2-4A2D-B11D-5E1C74F237E8}"/>
              </a:ext>
            </a:extLst>
          </p:cNvPr>
          <p:cNvSpPr/>
          <p:nvPr/>
        </p:nvSpPr>
        <p:spPr>
          <a:xfrm>
            <a:off x="3500962" y="3743733"/>
            <a:ext cx="3591909" cy="321060"/>
          </a:xfrm>
          <a:prstGeom prst="wedgeRoundRectCallout">
            <a:avLst>
              <a:gd name="adj1" fmla="val -54903"/>
              <a:gd name="adj2" fmla="val -69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restart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不好使，需要备份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55CBD09-E977-4793-A3A6-13E316440273}"/>
              </a:ext>
            </a:extLst>
          </p:cNvPr>
          <p:cNvSpPr/>
          <p:nvPr/>
        </p:nvSpPr>
        <p:spPr>
          <a:xfrm>
            <a:off x="988133" y="4097376"/>
            <a:ext cx="2328808" cy="260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标注 6">
            <a:extLst>
              <a:ext uri="{FF2B5EF4-FFF2-40B4-BE49-F238E27FC236}">
                <a16:creationId xmlns:a16="http://schemas.microsoft.com/office/drawing/2014/main" id="{56560804-ED49-46FB-96F5-47C1D1DB5126}"/>
              </a:ext>
            </a:extLst>
          </p:cNvPr>
          <p:cNvSpPr/>
          <p:nvPr/>
        </p:nvSpPr>
        <p:spPr>
          <a:xfrm>
            <a:off x="3500962" y="4097376"/>
            <a:ext cx="4159624" cy="321060"/>
          </a:xfrm>
          <a:prstGeom prst="wedgeRoundRectCallout">
            <a:avLst>
              <a:gd name="adj1" fmla="val -54903"/>
              <a:gd name="adj2" fmla="val -69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系统也不知道表是什么状态，用备份恢复</a:t>
            </a:r>
          </a:p>
        </p:txBody>
      </p:sp>
    </p:spTree>
    <p:extLst>
      <p:ext uri="{BB962C8B-B14F-4D97-AF65-F5344CB8AC3E}">
        <p14:creationId xmlns:p14="http://schemas.microsoft.com/office/powerpoint/2010/main" val="2678719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9" y="1"/>
            <a:ext cx="6148251" cy="297993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66" y="2979934"/>
            <a:ext cx="5974080" cy="352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00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572" y="1"/>
            <a:ext cx="11741416" cy="765446"/>
          </a:xfrm>
        </p:spPr>
        <p:txBody>
          <a:bodyPr>
            <a:normAutofit/>
          </a:bodyPr>
          <a:lstStyle/>
          <a:p>
            <a:r>
              <a:rPr lang="en-US" altLang="zh-CN" sz="3600" b="1" dirty="0"/>
              <a:t>Load Pending state: Recovering from LOAD failure 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78" y="914401"/>
            <a:ext cx="8414497" cy="51781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21E7A2-033F-4F2B-A0D7-CE95FA2E0ED2}"/>
              </a:ext>
            </a:extLst>
          </p:cNvPr>
          <p:cNvSpPr/>
          <p:nvPr/>
        </p:nvSpPr>
        <p:spPr>
          <a:xfrm>
            <a:off x="405426" y="914401"/>
            <a:ext cx="3422167" cy="321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BB5B56-8A20-481B-9372-7D8846B24249}"/>
              </a:ext>
            </a:extLst>
          </p:cNvPr>
          <p:cNvSpPr/>
          <p:nvPr/>
        </p:nvSpPr>
        <p:spPr>
          <a:xfrm>
            <a:off x="405427" y="3107940"/>
            <a:ext cx="3422169" cy="321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97B1DF6-7518-4C2D-B73A-191B033DD79A}"/>
              </a:ext>
            </a:extLst>
          </p:cNvPr>
          <p:cNvSpPr/>
          <p:nvPr/>
        </p:nvSpPr>
        <p:spPr>
          <a:xfrm>
            <a:off x="405427" y="3959453"/>
            <a:ext cx="3422168" cy="321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24598F7-67DE-444D-B2B1-8C4A950585EF}"/>
              </a:ext>
            </a:extLst>
          </p:cNvPr>
          <p:cNvSpPr txBox="1">
            <a:spLocks/>
          </p:cNvSpPr>
          <p:nvPr/>
        </p:nvSpPr>
        <p:spPr>
          <a:xfrm>
            <a:off x="8382332" y="611525"/>
            <a:ext cx="3630707" cy="76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/>
              <a:t>恢复的三个方法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96686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571" y="1"/>
            <a:ext cx="10515600" cy="812800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Backup Pending state — COPY options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91" y="812801"/>
            <a:ext cx="9211961" cy="5544324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3FF79844-F9C0-4C85-84B9-94977E05D567}"/>
              </a:ext>
            </a:extLst>
          </p:cNvPr>
          <p:cNvSpPr txBox="1">
            <a:spLocks/>
          </p:cNvSpPr>
          <p:nvPr/>
        </p:nvSpPr>
        <p:spPr>
          <a:xfrm>
            <a:off x="7952355" y="812801"/>
            <a:ext cx="3580883" cy="22253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 dirty="0"/>
              <a:t>     如果在</a:t>
            </a:r>
            <a:r>
              <a:rPr lang="en-US" altLang="zh-CN" sz="3600" b="1" dirty="0"/>
              <a:t>load</a:t>
            </a:r>
            <a:r>
              <a:rPr lang="zh-CN" altLang="en-US" sz="3600" b="1" dirty="0"/>
              <a:t>完发现表处于这个状态，说明在</a:t>
            </a:r>
            <a:r>
              <a:rPr lang="en-US" altLang="zh-CN" sz="3600" b="1" dirty="0"/>
              <a:t>load</a:t>
            </a:r>
            <a:r>
              <a:rPr lang="zh-CN" altLang="en-US" sz="3600" b="1" dirty="0"/>
              <a:t>之前没备份，会强制备份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570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200" y="0"/>
            <a:ext cx="10515600" cy="740229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Set Integrity Pending table state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12" y="1028907"/>
            <a:ext cx="7028255" cy="41616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75E04B-693A-46CB-9F1E-B5F4694B32E2}"/>
              </a:ext>
            </a:extLst>
          </p:cNvPr>
          <p:cNvSpPr txBox="1"/>
          <p:nvPr/>
        </p:nvSpPr>
        <p:spPr>
          <a:xfrm>
            <a:off x="7772400" y="1028907"/>
            <a:ext cx="415962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000" dirty="0"/>
              <a:t>在实验中一定会遇到的状态；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en-US" altLang="zh-CN" sz="2000" dirty="0"/>
              <a:t>Load</a:t>
            </a:r>
            <a:r>
              <a:rPr lang="zh-CN" altLang="en-US" sz="2000" dirty="0"/>
              <a:t>操作把数据一股脑放进去之后，有违反参照完整性的行，则会处于这个状态；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000" dirty="0"/>
              <a:t>用 </a:t>
            </a:r>
            <a:r>
              <a:rPr lang="en-US" altLang="zh-CN" sz="2000" dirty="0"/>
              <a:t>set integrity for </a:t>
            </a:r>
            <a:r>
              <a:rPr lang="zh-CN" altLang="en-US" sz="2000" dirty="0"/>
              <a:t>命令行处理掉；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000" dirty="0"/>
              <a:t>举例。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6612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6A824-911C-4863-A9D8-86C9ECC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3038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+mn-lt"/>
              </a:rPr>
              <a:t>Unit Objects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94F093-9DE2-4527-9E60-6E2EFD51B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25" y="1152525"/>
            <a:ext cx="10515600" cy="5705475"/>
          </a:xfrm>
        </p:spPr>
        <p:txBody>
          <a:bodyPr>
            <a:noAutofit/>
          </a:bodyPr>
          <a:lstStyle/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altLang="zh-CN" sz="3200" dirty="0"/>
              <a:t>Review the </a:t>
            </a:r>
            <a:r>
              <a:rPr lang="en-US" altLang="zh-CN" sz="3200" dirty="0">
                <a:solidFill>
                  <a:srgbClr val="FF0000"/>
                </a:solidFill>
              </a:rPr>
              <a:t>INSERT</a:t>
            </a:r>
            <a:r>
              <a:rPr lang="en-US" altLang="zh-CN" sz="3200" dirty="0"/>
              <a:t> statement and recognize its limitations </a:t>
            </a:r>
          </a:p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altLang="zh-CN" sz="3200" dirty="0"/>
              <a:t>Review differences between </a:t>
            </a:r>
            <a:r>
              <a:rPr lang="en-US" altLang="zh-CN" sz="3200" dirty="0">
                <a:solidFill>
                  <a:srgbClr val="FF0000"/>
                </a:solidFill>
              </a:rPr>
              <a:t>IMPORT</a:t>
            </a:r>
            <a:r>
              <a:rPr lang="en-US" altLang="zh-CN" sz="3200" dirty="0"/>
              <a:t> and </a:t>
            </a:r>
            <a:r>
              <a:rPr lang="en-US" altLang="zh-CN" sz="3200" dirty="0">
                <a:solidFill>
                  <a:srgbClr val="FF0000"/>
                </a:solidFill>
              </a:rPr>
              <a:t>LOAD </a:t>
            </a:r>
            <a:r>
              <a:rPr lang="zh-CN" altLang="en-US" sz="3200" dirty="0"/>
              <a:t>􀂃 </a:t>
            </a:r>
            <a:endParaRPr lang="en-US" altLang="zh-CN" sz="3200" dirty="0"/>
          </a:p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altLang="zh-CN" sz="3200" dirty="0"/>
              <a:t>Learn the </a:t>
            </a:r>
            <a:r>
              <a:rPr lang="en-US" altLang="zh-CN" sz="3200" dirty="0">
                <a:solidFill>
                  <a:srgbClr val="FF0000"/>
                </a:solidFill>
              </a:rPr>
              <a:t>EXPORT, IMPORT,</a:t>
            </a:r>
            <a:r>
              <a:rPr lang="en-US" altLang="zh-CN" sz="3200" dirty="0"/>
              <a:t> and </a:t>
            </a:r>
            <a:r>
              <a:rPr lang="en-US" altLang="zh-CN" sz="3200" dirty="0">
                <a:solidFill>
                  <a:srgbClr val="FF0000"/>
                </a:solidFill>
              </a:rPr>
              <a:t>LOAD</a:t>
            </a:r>
            <a:r>
              <a:rPr lang="en-US" altLang="zh-CN" sz="3200" dirty="0"/>
              <a:t> syntax </a:t>
            </a:r>
            <a:r>
              <a:rPr lang="zh-CN" altLang="en-US" sz="3200" dirty="0"/>
              <a:t>􀂃 </a:t>
            </a:r>
            <a:endParaRPr lang="en-US" altLang="zh-CN" sz="3200" dirty="0"/>
          </a:p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altLang="zh-CN" sz="3200" dirty="0"/>
              <a:t>Explore the use of </a:t>
            </a:r>
            <a:r>
              <a:rPr lang="en-US" altLang="zh-CN" sz="3200" dirty="0">
                <a:solidFill>
                  <a:srgbClr val="FF0000"/>
                </a:solidFill>
              </a:rPr>
              <a:t>Exception Tables </a:t>
            </a:r>
            <a:r>
              <a:rPr lang="en-US" altLang="zh-CN" sz="3200" dirty="0"/>
              <a:t>and </a:t>
            </a:r>
            <a:r>
              <a:rPr lang="en-US" altLang="zh-CN" sz="3200" dirty="0">
                <a:solidFill>
                  <a:srgbClr val="FF0000"/>
                </a:solidFill>
              </a:rPr>
              <a:t>Dump-Files</a:t>
            </a:r>
            <a:r>
              <a:rPr lang="en-US" altLang="zh-CN" sz="3200" dirty="0"/>
              <a:t> </a:t>
            </a:r>
            <a:r>
              <a:rPr lang="zh-CN" altLang="en-US" sz="3200" dirty="0"/>
              <a:t>􀂃 </a:t>
            </a:r>
            <a:endParaRPr lang="en-US" altLang="zh-CN" sz="3200" dirty="0"/>
          </a:p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altLang="zh-CN" sz="3200" dirty="0"/>
              <a:t>Distinguish the Table States: </a:t>
            </a:r>
          </a:p>
          <a:p>
            <a:pPr lvl="1">
              <a:lnSpc>
                <a:spcPts val="4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Load pending, Set Integrity Pending </a:t>
            </a:r>
            <a:r>
              <a:rPr lang="zh-CN" altLang="en-US" dirty="0"/>
              <a:t>􀂃 </a:t>
            </a:r>
            <a:endParaRPr lang="en-US" altLang="zh-CN" dirty="0"/>
          </a:p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altLang="zh-CN" sz="3200" dirty="0"/>
              <a:t>Learn why and how to use the </a:t>
            </a:r>
            <a:r>
              <a:rPr lang="en-US" altLang="zh-CN" sz="3200" dirty="0">
                <a:solidFill>
                  <a:srgbClr val="FF0000"/>
                </a:solidFill>
              </a:rPr>
              <a:t>SET INTEGRITY </a:t>
            </a:r>
            <a:r>
              <a:rPr lang="en-US" altLang="zh-CN" sz="3200" dirty="0"/>
              <a:t>command </a:t>
            </a:r>
          </a:p>
          <a:p>
            <a:pPr>
              <a:lnSpc>
                <a:spcPts val="4000"/>
              </a:lnSpc>
              <a:spcBef>
                <a:spcPts val="0"/>
              </a:spcBef>
            </a:pPr>
            <a:r>
              <a:rPr lang="en-US" altLang="zh-CN" sz="3200" dirty="0"/>
              <a:t>Explore use of the </a:t>
            </a:r>
            <a:r>
              <a:rPr lang="en-US" altLang="zh-CN" sz="3200" dirty="0">
                <a:solidFill>
                  <a:srgbClr val="FF0000"/>
                </a:solidFill>
              </a:rPr>
              <a:t>db2move</a:t>
            </a:r>
            <a:r>
              <a:rPr lang="en-US" altLang="zh-CN" sz="3200" dirty="0"/>
              <a:t> and </a:t>
            </a:r>
            <a:r>
              <a:rPr lang="en-US" altLang="zh-CN" sz="3200" dirty="0">
                <a:solidFill>
                  <a:srgbClr val="FF0000"/>
                </a:solidFill>
              </a:rPr>
              <a:t>db2look</a:t>
            </a:r>
            <a:r>
              <a:rPr lang="en-US" altLang="zh-CN" sz="3200" dirty="0"/>
              <a:t> commands</a:t>
            </a:r>
            <a:endParaRPr lang="zh-CN" altLang="en-US" sz="3200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5509907-E650-4F61-94D0-1075CEDAE57B}"/>
              </a:ext>
            </a:extLst>
          </p:cNvPr>
          <p:cNvSpPr txBox="1">
            <a:spLocks/>
          </p:cNvSpPr>
          <p:nvPr/>
        </p:nvSpPr>
        <p:spPr>
          <a:xfrm>
            <a:off x="838200" y="3806825"/>
            <a:ext cx="10515600" cy="251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CN" altLang="en-US" sz="3600" dirty="0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B2B924D-89D5-4443-B61E-99ED11DD9588}"/>
              </a:ext>
            </a:extLst>
          </p:cNvPr>
          <p:cNvSpPr/>
          <p:nvPr/>
        </p:nvSpPr>
        <p:spPr>
          <a:xfrm>
            <a:off x="9064689" y="1739543"/>
            <a:ext cx="2901821" cy="738545"/>
          </a:xfrm>
          <a:prstGeom prst="wedgeRectCallout">
            <a:avLst>
              <a:gd name="adj1" fmla="val -62280"/>
              <a:gd name="adj2" fmla="val -7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难点是装入</a:t>
            </a:r>
            <a:r>
              <a:rPr lang="en-US" altLang="zh-CN" dirty="0"/>
              <a:t>load, </a:t>
            </a:r>
            <a:r>
              <a:rPr lang="zh-CN" altLang="en-US" dirty="0"/>
              <a:t>很有可能出现各种状况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6DDAF00E-DCF2-4081-BCD8-6F1FF85F50B7}"/>
              </a:ext>
            </a:extLst>
          </p:cNvPr>
          <p:cNvSpPr/>
          <p:nvPr/>
        </p:nvSpPr>
        <p:spPr>
          <a:xfrm>
            <a:off x="5536163" y="3273425"/>
            <a:ext cx="1200539" cy="434003"/>
          </a:xfrm>
          <a:prstGeom prst="wedgeRectCallout">
            <a:avLst>
              <a:gd name="adj1" fmla="val -37444"/>
              <a:gd name="adj2" fmla="val -87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例外表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CBA6570C-CBD0-4B9D-A2F2-2198D2B9A009}"/>
              </a:ext>
            </a:extLst>
          </p:cNvPr>
          <p:cNvSpPr/>
          <p:nvPr/>
        </p:nvSpPr>
        <p:spPr>
          <a:xfrm>
            <a:off x="7871926" y="3323123"/>
            <a:ext cx="1200539" cy="434003"/>
          </a:xfrm>
          <a:prstGeom prst="wedgeRectCallout">
            <a:avLst>
              <a:gd name="adj1" fmla="val -37444"/>
              <a:gd name="adj2" fmla="val -87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转储文件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13C8D544-DBDC-464D-BE5F-588BE14037AD}"/>
              </a:ext>
            </a:extLst>
          </p:cNvPr>
          <p:cNvSpPr/>
          <p:nvPr/>
        </p:nvSpPr>
        <p:spPr>
          <a:xfrm>
            <a:off x="6096000" y="3848554"/>
            <a:ext cx="5343331" cy="434003"/>
          </a:xfrm>
          <a:prstGeom prst="wedgeRectCallout">
            <a:avLst>
              <a:gd name="adj1" fmla="val -55716"/>
              <a:gd name="adj2" fmla="val -1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Load pending</a:t>
            </a:r>
            <a:r>
              <a:rPr lang="zh-CN" altLang="en-US" dirty="0"/>
              <a:t>，一定会遇到，学习怎么解决。</a:t>
            </a:r>
          </a:p>
        </p:txBody>
      </p:sp>
    </p:spTree>
    <p:extLst>
      <p:ext uri="{BB962C8B-B14F-4D97-AF65-F5344CB8AC3E}">
        <p14:creationId xmlns:p14="http://schemas.microsoft.com/office/powerpoint/2010/main" val="957072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772" y="0"/>
            <a:ext cx="10515600" cy="883104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SET INTEGRITY command syntax (basic)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72" y="998779"/>
            <a:ext cx="9192908" cy="4334480"/>
          </a:xfrm>
          <a:prstGeom prst="rect">
            <a:avLst/>
          </a:prstGeom>
        </p:spPr>
      </p:pic>
      <p:sp>
        <p:nvSpPr>
          <p:cNvPr id="4" name="矩形标注 3"/>
          <p:cNvSpPr/>
          <p:nvPr/>
        </p:nvSpPr>
        <p:spPr>
          <a:xfrm>
            <a:off x="3594224" y="1330859"/>
            <a:ext cx="2661719" cy="552262"/>
          </a:xfrm>
          <a:prstGeom prst="wedgeRectCallout">
            <a:avLst>
              <a:gd name="adj1" fmla="val -61309"/>
              <a:gd name="adj2" fmla="val 60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把违反参照完整性约束的表名放在这。</a:t>
            </a:r>
          </a:p>
        </p:txBody>
      </p:sp>
    </p:spTree>
    <p:extLst>
      <p:ext uri="{BB962C8B-B14F-4D97-AF65-F5344CB8AC3E}">
        <p14:creationId xmlns:p14="http://schemas.microsoft.com/office/powerpoint/2010/main" val="2875949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2143" y="0"/>
            <a:ext cx="10515600" cy="769257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Set Integrity Pending state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53" y="769257"/>
            <a:ext cx="6677776" cy="46236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6147EE-997F-4F29-BF77-EA54A01F4686}"/>
              </a:ext>
            </a:extLst>
          </p:cNvPr>
          <p:cNvSpPr txBox="1"/>
          <p:nvPr/>
        </p:nvSpPr>
        <p:spPr>
          <a:xfrm>
            <a:off x="784411" y="5392953"/>
            <a:ext cx="10623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000" dirty="0"/>
              <a:t>看表中有违反参照完整性的行；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000" dirty="0"/>
              <a:t>发布命令；</a:t>
            </a:r>
            <a:endParaRPr lang="en-US" altLang="zh-CN" sz="2000" dirty="0"/>
          </a:p>
          <a:p>
            <a:pPr marL="457200" indent="-457200">
              <a:spcAft>
                <a:spcPts val="1200"/>
              </a:spcAft>
              <a:buAutoNum type="arabicPeriod"/>
            </a:pPr>
            <a:r>
              <a:rPr lang="zh-CN" altLang="en-US" sz="2000" dirty="0"/>
              <a:t>处理后</a:t>
            </a:r>
            <a:endParaRPr lang="en-US" altLang="zh-CN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4C3B15-7531-419C-AB71-7B1231DCC941}"/>
              </a:ext>
            </a:extLst>
          </p:cNvPr>
          <p:cNvSpPr/>
          <p:nvPr/>
        </p:nvSpPr>
        <p:spPr>
          <a:xfrm>
            <a:off x="3892697" y="1613648"/>
            <a:ext cx="535868" cy="564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标注 3">
            <a:extLst>
              <a:ext uri="{FF2B5EF4-FFF2-40B4-BE49-F238E27FC236}">
                <a16:creationId xmlns:a16="http://schemas.microsoft.com/office/drawing/2014/main" id="{5881B80B-F943-424D-9D48-57E27506EA9A}"/>
              </a:ext>
            </a:extLst>
          </p:cNvPr>
          <p:cNvSpPr/>
          <p:nvPr/>
        </p:nvSpPr>
        <p:spPr>
          <a:xfrm>
            <a:off x="4527178" y="2241785"/>
            <a:ext cx="1685363" cy="269473"/>
          </a:xfrm>
          <a:prstGeom prst="wedgeRectCallout">
            <a:avLst>
              <a:gd name="adj1" fmla="val -61622"/>
              <a:gd name="adj2" fmla="val -455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Check pending</a:t>
            </a:r>
            <a:endParaRPr lang="zh-CN" altLang="en-US" dirty="0"/>
          </a:p>
        </p:txBody>
      </p:sp>
      <p:sp>
        <p:nvSpPr>
          <p:cNvPr id="7" name="矩形标注 3">
            <a:extLst>
              <a:ext uri="{FF2B5EF4-FFF2-40B4-BE49-F238E27FC236}">
                <a16:creationId xmlns:a16="http://schemas.microsoft.com/office/drawing/2014/main" id="{5AB9DD16-A00D-49AD-91ED-7008F914C624}"/>
              </a:ext>
            </a:extLst>
          </p:cNvPr>
          <p:cNvSpPr/>
          <p:nvPr/>
        </p:nvSpPr>
        <p:spPr>
          <a:xfrm>
            <a:off x="6212541" y="617037"/>
            <a:ext cx="932328" cy="269473"/>
          </a:xfrm>
          <a:prstGeom prst="wedgeRectCallout">
            <a:avLst>
              <a:gd name="adj1" fmla="val 6995"/>
              <a:gd name="adj2" fmla="val 130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父表</a:t>
            </a:r>
          </a:p>
        </p:txBody>
      </p:sp>
      <p:sp>
        <p:nvSpPr>
          <p:cNvPr id="8" name="矩形标注 3">
            <a:extLst>
              <a:ext uri="{FF2B5EF4-FFF2-40B4-BE49-F238E27FC236}">
                <a16:creationId xmlns:a16="http://schemas.microsoft.com/office/drawing/2014/main" id="{5C76559D-54EE-49B9-8FFF-B7AFA6A5587D}"/>
              </a:ext>
            </a:extLst>
          </p:cNvPr>
          <p:cNvSpPr/>
          <p:nvPr/>
        </p:nvSpPr>
        <p:spPr>
          <a:xfrm>
            <a:off x="8130988" y="617037"/>
            <a:ext cx="932328" cy="269473"/>
          </a:xfrm>
          <a:prstGeom prst="wedgeRectCallout">
            <a:avLst>
              <a:gd name="adj1" fmla="val 6995"/>
              <a:gd name="adj2" fmla="val 1307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子表</a:t>
            </a:r>
          </a:p>
        </p:txBody>
      </p:sp>
      <p:sp>
        <p:nvSpPr>
          <p:cNvPr id="16" name="矩形标注 3">
            <a:extLst>
              <a:ext uri="{FF2B5EF4-FFF2-40B4-BE49-F238E27FC236}">
                <a16:creationId xmlns:a16="http://schemas.microsoft.com/office/drawing/2014/main" id="{69DAB3D6-CEBA-4083-A077-BD24DF07D923}"/>
              </a:ext>
            </a:extLst>
          </p:cNvPr>
          <p:cNvSpPr/>
          <p:nvPr/>
        </p:nvSpPr>
        <p:spPr>
          <a:xfrm>
            <a:off x="3523131" y="2663478"/>
            <a:ext cx="1210233" cy="359337"/>
          </a:xfrm>
          <a:prstGeom prst="wedgeRectCallout">
            <a:avLst>
              <a:gd name="adj1" fmla="val -61622"/>
              <a:gd name="adj2" fmla="val 941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矩形标注 3">
            <a:extLst>
              <a:ext uri="{FF2B5EF4-FFF2-40B4-BE49-F238E27FC236}">
                <a16:creationId xmlns:a16="http://schemas.microsoft.com/office/drawing/2014/main" id="{3B4EEEA7-1DA4-44E3-981E-1DC88EF3279C}"/>
              </a:ext>
            </a:extLst>
          </p:cNvPr>
          <p:cNvSpPr/>
          <p:nvPr/>
        </p:nvSpPr>
        <p:spPr>
          <a:xfrm>
            <a:off x="3523131" y="2663478"/>
            <a:ext cx="1210233" cy="359337"/>
          </a:xfrm>
          <a:prstGeom prst="wedgeRectCallout">
            <a:avLst>
              <a:gd name="adj1" fmla="val 33193"/>
              <a:gd name="adj2" fmla="val 816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处理后</a:t>
            </a:r>
          </a:p>
        </p:txBody>
      </p:sp>
      <p:sp>
        <p:nvSpPr>
          <p:cNvPr id="18" name="矩形标注 3">
            <a:extLst>
              <a:ext uri="{FF2B5EF4-FFF2-40B4-BE49-F238E27FC236}">
                <a16:creationId xmlns:a16="http://schemas.microsoft.com/office/drawing/2014/main" id="{5721213A-A15B-47FC-B079-4FE10A4AC51B}"/>
              </a:ext>
            </a:extLst>
          </p:cNvPr>
          <p:cNvSpPr/>
          <p:nvPr/>
        </p:nvSpPr>
        <p:spPr>
          <a:xfrm>
            <a:off x="9230062" y="2342884"/>
            <a:ext cx="1839077" cy="269473"/>
          </a:xfrm>
          <a:prstGeom prst="wedgeRectCallout">
            <a:avLst>
              <a:gd name="adj1" fmla="val -69421"/>
              <a:gd name="adj2" fmla="val -128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违反参照完整性</a:t>
            </a:r>
          </a:p>
        </p:txBody>
      </p:sp>
      <p:sp>
        <p:nvSpPr>
          <p:cNvPr id="19" name="矩形标注 3">
            <a:extLst>
              <a:ext uri="{FF2B5EF4-FFF2-40B4-BE49-F238E27FC236}">
                <a16:creationId xmlns:a16="http://schemas.microsoft.com/office/drawing/2014/main" id="{9756163A-68EC-4446-A32E-914EF0E18688}"/>
              </a:ext>
            </a:extLst>
          </p:cNvPr>
          <p:cNvSpPr/>
          <p:nvPr/>
        </p:nvSpPr>
        <p:spPr>
          <a:xfrm>
            <a:off x="9230061" y="2342883"/>
            <a:ext cx="1839077" cy="269473"/>
          </a:xfrm>
          <a:prstGeom prst="wedgeRectCallout">
            <a:avLst>
              <a:gd name="adj1" fmla="val -68446"/>
              <a:gd name="adj2" fmla="val 1772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违反参照完整性</a:t>
            </a:r>
          </a:p>
        </p:txBody>
      </p:sp>
      <p:sp>
        <p:nvSpPr>
          <p:cNvPr id="20" name="矩形标注 3">
            <a:extLst>
              <a:ext uri="{FF2B5EF4-FFF2-40B4-BE49-F238E27FC236}">
                <a16:creationId xmlns:a16="http://schemas.microsoft.com/office/drawing/2014/main" id="{90057877-145C-43D8-B26E-E82FB845F0E8}"/>
              </a:ext>
            </a:extLst>
          </p:cNvPr>
          <p:cNvSpPr/>
          <p:nvPr/>
        </p:nvSpPr>
        <p:spPr>
          <a:xfrm>
            <a:off x="8053667" y="4269770"/>
            <a:ext cx="1911724" cy="1005930"/>
          </a:xfrm>
          <a:prstGeom prst="wedgeRectCallout">
            <a:avLst>
              <a:gd name="adj1" fmla="val -73642"/>
              <a:gd name="adj2" fmla="val -39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发布这个命令</a:t>
            </a:r>
          </a:p>
        </p:txBody>
      </p:sp>
    </p:spTree>
    <p:extLst>
      <p:ext uri="{BB962C8B-B14F-4D97-AF65-F5344CB8AC3E}">
        <p14:creationId xmlns:p14="http://schemas.microsoft.com/office/powerpoint/2010/main" val="446008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4715" y="118383"/>
            <a:ext cx="10515600" cy="781504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Meaningful steps for LOAD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99" y="899887"/>
            <a:ext cx="9221487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04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657" y="0"/>
            <a:ext cx="10515600" cy="897618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Overview of the db2move tool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17" y="897618"/>
            <a:ext cx="9192908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66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190953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Overview of the db2look tool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17136"/>
            <a:ext cx="918338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139A7-C6D7-4731-A1E9-DEF20781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65" y="185831"/>
            <a:ext cx="10515600" cy="773393"/>
          </a:xfrm>
        </p:spPr>
        <p:txBody>
          <a:bodyPr>
            <a:normAutofit/>
          </a:bodyPr>
          <a:lstStyle/>
          <a:p>
            <a:r>
              <a:rPr lang="en-US" altLang="zh-CN" sz="3200" b="1" i="0" u="none" strike="noStrike" baseline="0" dirty="0">
                <a:solidFill>
                  <a:srgbClr val="000000"/>
                </a:solidFill>
                <a:latin typeface="ACHLP I+ Arial,"/>
              </a:rPr>
              <a:t>Unit summary </a:t>
            </a:r>
            <a:endParaRPr lang="zh-CN" altLang="en-US" sz="6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959224"/>
            <a:ext cx="8505110" cy="574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5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90675" y="1770063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</a:rPr>
              <a:t>实验 </a:t>
            </a:r>
            <a:r>
              <a:rPr lang="en-US" altLang="zh-CN" dirty="0">
                <a:latin typeface="+mn-lt"/>
              </a:rPr>
              <a:t>Unit 6 </a:t>
            </a:r>
            <a:br>
              <a:rPr lang="en-US" altLang="zh-CN" dirty="0">
                <a:latin typeface="+mn-lt"/>
              </a:rPr>
            </a:br>
            <a:r>
              <a:rPr lang="en-US" altLang="zh-CN" dirty="0">
                <a:latin typeface="+mn-lt"/>
              </a:rPr>
              <a:t>Section 1 – Section 9 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2700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86117"/>
          </a:xfrm>
        </p:spPr>
        <p:txBody>
          <a:bodyPr/>
          <a:lstStyle/>
          <a:p>
            <a:r>
              <a:rPr lang="zh-CN" altLang="en-US" b="1" dirty="0">
                <a:latin typeface="+mn-lt"/>
              </a:rPr>
              <a:t>实验 </a:t>
            </a:r>
            <a:r>
              <a:rPr lang="en-US" altLang="zh-CN" b="1" dirty="0">
                <a:latin typeface="+mn-lt"/>
              </a:rPr>
              <a:t>Unit6 – Section 1-9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835" y="1216890"/>
            <a:ext cx="10515600" cy="491293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实验报告</a:t>
            </a:r>
            <a:r>
              <a:rPr lang="en-US" altLang="zh-CN" dirty="0"/>
              <a:t>4 </a:t>
            </a:r>
            <a:r>
              <a:rPr lang="zh-CN" altLang="en-US" dirty="0"/>
              <a:t>中的</a:t>
            </a:r>
            <a:r>
              <a:rPr lang="en-US" altLang="zh-CN" dirty="0"/>
              <a:t>section 1-9;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对应</a:t>
            </a:r>
            <a:r>
              <a:rPr lang="en-US" altLang="zh-CN" dirty="0"/>
              <a:t>Instructor Exercise</a:t>
            </a:r>
            <a:r>
              <a:rPr lang="zh-CN" altLang="en-US" dirty="0"/>
              <a:t>中的</a:t>
            </a:r>
            <a:r>
              <a:rPr lang="en-US" altLang="zh-CN" dirty="0"/>
              <a:t>Exercise 6</a:t>
            </a:r>
            <a:r>
              <a:rPr lang="zh-CN" altLang="en-US" dirty="0"/>
              <a:t>中的</a:t>
            </a:r>
            <a:r>
              <a:rPr lang="en-US" altLang="zh-CN" dirty="0"/>
              <a:t>section 1-9;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注意</a:t>
            </a:r>
            <a:r>
              <a:rPr lang="en-US" altLang="zh-CN" dirty="0"/>
              <a:t>Instructor Exercise</a:t>
            </a:r>
            <a:r>
              <a:rPr lang="zh-CN" altLang="en-US" dirty="0"/>
              <a:t>文档中，每道题都列出了方法和注意事项，注意</a:t>
            </a:r>
            <a:r>
              <a:rPr lang="zh-CN" altLang="en-US" dirty="0">
                <a:solidFill>
                  <a:schemeClr val="accent6"/>
                </a:solidFill>
              </a:rPr>
              <a:t>绿色字部分</a:t>
            </a:r>
            <a:r>
              <a:rPr lang="zh-CN" altLang="en-US" dirty="0"/>
              <a:t>是根据你自己的实验环境和情况可能需要变化的；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一定仔细阅读指南，一步一步做；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注意，</a:t>
            </a:r>
            <a:r>
              <a:rPr lang="en-US" altLang="zh-CN" dirty="0">
                <a:solidFill>
                  <a:srgbClr val="FF0000"/>
                </a:solidFill>
              </a:rPr>
              <a:t>Unit6</a:t>
            </a:r>
            <a:r>
              <a:rPr lang="zh-CN" altLang="en-US" dirty="0">
                <a:solidFill>
                  <a:srgbClr val="FF0000"/>
                </a:solidFill>
              </a:rPr>
              <a:t>中有些实验会出错，而且一定要出错。按照指导，该备份时备份。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截屏用</a:t>
            </a:r>
            <a:r>
              <a:rPr lang="en-US" altLang="zh-CN" dirty="0" err="1"/>
              <a:t>win+shift+S</a:t>
            </a:r>
            <a:r>
              <a:rPr lang="zh-CN" altLang="en-US" dirty="0"/>
              <a:t>键。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211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EFED6D-971A-4C25-80CB-D286F722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01" y="714208"/>
            <a:ext cx="10525573" cy="29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91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2B3C83-80EE-49DC-B531-523D27935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" b="65509"/>
          <a:stretch/>
        </p:blipFill>
        <p:spPr>
          <a:xfrm>
            <a:off x="1407459" y="0"/>
            <a:ext cx="8941023" cy="18214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74" y="1821409"/>
            <a:ext cx="4651278" cy="503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8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2228" y="101600"/>
            <a:ext cx="5763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</a:rPr>
              <a:t>Review INSERT statement 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38" y="989306"/>
            <a:ext cx="9871387" cy="32633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AAF6E6-22F4-4C8C-B228-34887EDFF011}"/>
              </a:ext>
            </a:extLst>
          </p:cNvPr>
          <p:cNvSpPr txBox="1"/>
          <p:nvPr/>
        </p:nvSpPr>
        <p:spPr>
          <a:xfrm>
            <a:off x="466530" y="4309394"/>
            <a:ext cx="95358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/>
              <a:t>Import </a:t>
            </a:r>
            <a:r>
              <a:rPr lang="zh-CN" altLang="en-US" sz="2400" dirty="0"/>
              <a:t>和 </a:t>
            </a:r>
            <a:r>
              <a:rPr lang="en-US" altLang="zh-CN" sz="2400" dirty="0"/>
              <a:t>load </a:t>
            </a:r>
            <a:r>
              <a:rPr lang="zh-CN" altLang="en-US" sz="2400" dirty="0"/>
              <a:t>与 </a:t>
            </a:r>
            <a:r>
              <a:rPr lang="en-US" altLang="zh-CN" sz="2400" dirty="0"/>
              <a:t>insert</a:t>
            </a:r>
            <a:r>
              <a:rPr lang="zh-CN" altLang="en-US" sz="2400" dirty="0"/>
              <a:t>有关；</a:t>
            </a:r>
            <a:endParaRPr lang="en-US" altLang="zh-CN" sz="2400" dirty="0"/>
          </a:p>
          <a:p>
            <a:pPr marL="457200" indent="-457200">
              <a:buAutoNum type="arabicPeriod"/>
            </a:pPr>
            <a:r>
              <a:rPr lang="zh-CN" altLang="en-US" sz="2400" dirty="0"/>
              <a:t>在执行</a:t>
            </a:r>
            <a:r>
              <a:rPr lang="en-US" altLang="zh-CN" sz="2400" dirty="0"/>
              <a:t>insert</a:t>
            </a:r>
            <a:r>
              <a:rPr lang="zh-CN" altLang="en-US" sz="2400" dirty="0"/>
              <a:t>的时候，约束检查都会被数据库引擎执行，带来很多开销，同时，活动过程记录入日志；</a:t>
            </a:r>
            <a:endParaRPr lang="en-US" altLang="zh-CN" sz="2400" dirty="0"/>
          </a:p>
          <a:p>
            <a:pPr marL="457200" indent="-457200">
              <a:buAutoNum type="arabicPeriod"/>
            </a:pPr>
            <a:r>
              <a:rPr lang="zh-CN" altLang="en-US" sz="2400" dirty="0"/>
              <a:t>如果批量导入，开销比较小。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53322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2BA2D9-368A-4E62-A5FB-802ED3115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06"/>
          <a:stretch/>
        </p:blipFill>
        <p:spPr>
          <a:xfrm>
            <a:off x="475129" y="34714"/>
            <a:ext cx="6490447" cy="2579934"/>
          </a:xfrm>
          <a:prstGeom prst="rect">
            <a:avLst/>
          </a:prstGeom>
        </p:spPr>
      </p:pic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831DF543-26F7-4633-9157-69CDC7E0607A}"/>
              </a:ext>
            </a:extLst>
          </p:cNvPr>
          <p:cNvSpPr/>
          <p:nvPr/>
        </p:nvSpPr>
        <p:spPr>
          <a:xfrm>
            <a:off x="6965576" y="1324681"/>
            <a:ext cx="2883598" cy="1281953"/>
          </a:xfrm>
          <a:prstGeom prst="wedgeRectCallout">
            <a:avLst>
              <a:gd name="adj1" fmla="val -72477"/>
              <a:gd name="adj2" fmla="val 3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注意，会发生错误。打开选项卡的“列”， 勾上“忽略代码页不匹配，且不进行转换”。对比前后显示的命令行。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E09DE4-8333-4A91-A7FD-CC57BAF81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618" y="2977791"/>
            <a:ext cx="4006764" cy="3652647"/>
          </a:xfrm>
          <a:prstGeom prst="rect">
            <a:avLst/>
          </a:prstGeom>
        </p:spPr>
      </p:pic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6E2B538D-075C-405C-B44E-60BE3548B1C2}"/>
              </a:ext>
            </a:extLst>
          </p:cNvPr>
          <p:cNvSpPr/>
          <p:nvPr/>
        </p:nvSpPr>
        <p:spPr>
          <a:xfrm>
            <a:off x="6965576" y="515017"/>
            <a:ext cx="2883598" cy="624085"/>
          </a:xfrm>
          <a:prstGeom prst="wedgeRectCallout">
            <a:avLst>
              <a:gd name="adj1" fmla="val -96104"/>
              <a:gd name="adj2" fmla="val 76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建议自己建一个文件夹，存放消息文件。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21" y="2614648"/>
            <a:ext cx="3838312" cy="41562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867" y="2504938"/>
            <a:ext cx="3846443" cy="41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3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886A6F-BDCE-4306-83FC-63BD96151A11}"/>
              </a:ext>
            </a:extLst>
          </p:cNvPr>
          <p:cNvSpPr txBox="1"/>
          <p:nvPr/>
        </p:nvSpPr>
        <p:spPr>
          <a:xfrm>
            <a:off x="244770" y="17875"/>
            <a:ext cx="11603068" cy="5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把改前和改后的命令对比一下。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69" y="595959"/>
            <a:ext cx="7722484" cy="31013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81" y="3759327"/>
            <a:ext cx="7777672" cy="30986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810B032-E03A-4E9B-B555-07CFC05BB1BB}"/>
              </a:ext>
            </a:extLst>
          </p:cNvPr>
          <p:cNvSpPr/>
          <p:nvPr/>
        </p:nvSpPr>
        <p:spPr>
          <a:xfrm>
            <a:off x="5185691" y="4542183"/>
            <a:ext cx="2258717" cy="3566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83371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AD3882-52E0-4AE3-9EAF-5F267514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60" y="660136"/>
            <a:ext cx="8657587" cy="56632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1755FD-E715-42DC-831E-57A0B7CBF5D9}"/>
              </a:ext>
            </a:extLst>
          </p:cNvPr>
          <p:cNvSpPr txBox="1"/>
          <p:nvPr/>
        </p:nvSpPr>
        <p:spPr>
          <a:xfrm>
            <a:off x="9278470" y="3780238"/>
            <a:ext cx="2307912" cy="2543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如果不是</a:t>
            </a:r>
            <a:r>
              <a:rPr lang="en-US" altLang="zh-CN" dirty="0"/>
              <a:t>79</a:t>
            </a:r>
            <a:r>
              <a:rPr lang="zh-CN" altLang="en-US" dirty="0"/>
              <a:t>行，不要反复的去操作。看消息文件，导入了多少行，没导入多少行。去检查一下你的表定义是否有问题。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2012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09910C-23C6-4FA6-8D9A-8A78B9B1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0" y="50441"/>
            <a:ext cx="8794791" cy="354687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0F5FCD-E65A-4005-B4BB-B602C45765CD}"/>
              </a:ext>
            </a:extLst>
          </p:cNvPr>
          <p:cNvGrpSpPr/>
          <p:nvPr/>
        </p:nvGrpSpPr>
        <p:grpSpPr>
          <a:xfrm>
            <a:off x="728460" y="2820902"/>
            <a:ext cx="11463540" cy="2181404"/>
            <a:chOff x="629848" y="3968384"/>
            <a:chExt cx="11463540" cy="218140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B9B2B53-6892-4195-84C1-A307BEBEC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848" y="4751511"/>
              <a:ext cx="10685783" cy="139827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A4F2DC2-F011-45D1-BD2D-9C5ED8B49C69}"/>
                </a:ext>
              </a:extLst>
            </p:cNvPr>
            <p:cNvSpPr/>
            <p:nvPr/>
          </p:nvSpPr>
          <p:spPr>
            <a:xfrm>
              <a:off x="1801905" y="4751511"/>
              <a:ext cx="1013013" cy="34044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327B3E6-6F4F-44FA-A8E8-4036135722A1}"/>
                </a:ext>
              </a:extLst>
            </p:cNvPr>
            <p:cNvSpPr/>
            <p:nvPr/>
          </p:nvSpPr>
          <p:spPr>
            <a:xfrm>
              <a:off x="1882588" y="5091953"/>
              <a:ext cx="2814918" cy="33169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E28041E-37ED-4440-B25E-08230B1DDD91}"/>
                </a:ext>
              </a:extLst>
            </p:cNvPr>
            <p:cNvSpPr/>
            <p:nvPr/>
          </p:nvSpPr>
          <p:spPr>
            <a:xfrm>
              <a:off x="5235387" y="5020235"/>
              <a:ext cx="2017059" cy="43041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2AA793C-7D09-4746-BAA1-6FE8A5A7A357}"/>
                </a:ext>
              </a:extLst>
            </p:cNvPr>
            <p:cNvSpPr/>
            <p:nvPr/>
          </p:nvSpPr>
          <p:spPr>
            <a:xfrm>
              <a:off x="8242688" y="5069595"/>
              <a:ext cx="2354008" cy="33169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10" name="对话气泡: 矩形 9">
              <a:extLst>
                <a:ext uri="{FF2B5EF4-FFF2-40B4-BE49-F238E27FC236}">
                  <a16:creationId xmlns:a16="http://schemas.microsoft.com/office/drawing/2014/main" id="{4E65F0B8-6E0B-4AE0-8359-957D9A4DBA0E}"/>
                </a:ext>
              </a:extLst>
            </p:cNvPr>
            <p:cNvSpPr/>
            <p:nvPr/>
          </p:nvSpPr>
          <p:spPr>
            <a:xfrm>
              <a:off x="9419692" y="3968384"/>
              <a:ext cx="2673696" cy="624085"/>
            </a:xfrm>
            <a:prstGeom prst="wedgeRectCallout">
              <a:avLst>
                <a:gd name="adj1" fmla="val -72477"/>
                <a:gd name="adj2" fmla="val 12134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建议自己建一个文件夹，存放消息文件。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3E25863C-A383-4818-A9D8-93C57EB42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17" y="4755412"/>
            <a:ext cx="8123954" cy="210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64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F883C3-207B-4071-A086-BFB5B76B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11" y="565767"/>
            <a:ext cx="8803109" cy="5575055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C3314E74-9C66-474F-8D66-4576D178CF11}"/>
              </a:ext>
            </a:extLst>
          </p:cNvPr>
          <p:cNvSpPr/>
          <p:nvPr/>
        </p:nvSpPr>
        <p:spPr>
          <a:xfrm>
            <a:off x="9241272" y="3215349"/>
            <a:ext cx="2673696" cy="624085"/>
          </a:xfrm>
          <a:prstGeom prst="wedgeRectCallout">
            <a:avLst>
              <a:gd name="adj1" fmla="val -79518"/>
              <a:gd name="adj2" fmla="val -89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脚本也要改，加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modified by </a:t>
            </a:r>
            <a:r>
              <a:rPr lang="en-US" altLang="zh-CN" sz="1600" dirty="0" err="1">
                <a:solidFill>
                  <a:schemeClr val="bg1"/>
                </a:solidFill>
                <a:ea typeface="微软雅黑" panose="020B0503020204020204" pitchFamily="34" charset="-122"/>
              </a:rPr>
              <a:t>forcein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090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1C703C-5E41-4179-BB3C-AC81563B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831" y="116542"/>
            <a:ext cx="8603922" cy="32446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4287006-C7F0-4D29-ADB3-6FA1195F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3977"/>
            <a:ext cx="12192000" cy="14275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D0910A7-0B9F-41B6-A9D1-60E83DDA6636}"/>
              </a:ext>
            </a:extLst>
          </p:cNvPr>
          <p:cNvSpPr txBox="1"/>
          <p:nvPr/>
        </p:nvSpPr>
        <p:spPr>
          <a:xfrm>
            <a:off x="627529" y="3780238"/>
            <a:ext cx="10958853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例外表，包括原表的</a:t>
            </a:r>
            <a:r>
              <a:rPr lang="en-US" altLang="zh-CN" dirty="0"/>
              <a:t>n</a:t>
            </a:r>
            <a:r>
              <a:rPr lang="zh-CN" altLang="en-US" dirty="0"/>
              <a:t>列，无约束和触发器，</a:t>
            </a:r>
            <a:r>
              <a:rPr lang="en-US" altLang="zh-CN" dirty="0"/>
              <a:t>n+1</a:t>
            </a:r>
            <a:r>
              <a:rPr lang="zh-CN" altLang="en-US" dirty="0"/>
              <a:t>列为时间戳，</a:t>
            </a:r>
            <a:r>
              <a:rPr lang="en-US" altLang="zh-CN" dirty="0"/>
              <a:t>n+2</a:t>
            </a:r>
            <a:r>
              <a:rPr lang="zh-CN" altLang="en-US" dirty="0"/>
              <a:t>列为</a:t>
            </a:r>
            <a:r>
              <a:rPr lang="en-US" altLang="zh-CN" dirty="0"/>
              <a:t>CLOB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57058C89-5241-4EC9-BA04-EA096E367C37}"/>
              </a:ext>
            </a:extLst>
          </p:cNvPr>
          <p:cNvSpPr/>
          <p:nvPr/>
        </p:nvSpPr>
        <p:spPr>
          <a:xfrm>
            <a:off x="8156543" y="5366879"/>
            <a:ext cx="2673696" cy="624085"/>
          </a:xfrm>
          <a:prstGeom prst="wedgeRectCallout">
            <a:avLst>
              <a:gd name="adj1" fmla="val -75495"/>
              <a:gd name="adj2" fmla="val -20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注意：要改表空间路径！</a:t>
            </a:r>
          </a:p>
        </p:txBody>
      </p:sp>
    </p:spTree>
    <p:extLst>
      <p:ext uri="{BB962C8B-B14F-4D97-AF65-F5344CB8AC3E}">
        <p14:creationId xmlns:p14="http://schemas.microsoft.com/office/powerpoint/2010/main" val="3968911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561C36-34BD-4BD1-A873-8529F32C8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031"/>
            <a:ext cx="12192000" cy="13940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20F3CB-1707-4E7D-A045-4EFC06E0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06" y="1450757"/>
            <a:ext cx="7230484" cy="1943371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645E39A2-8584-42EB-8DE9-B0D5FFF79392}"/>
              </a:ext>
            </a:extLst>
          </p:cNvPr>
          <p:cNvSpPr/>
          <p:nvPr/>
        </p:nvSpPr>
        <p:spPr>
          <a:xfrm>
            <a:off x="3119717" y="1504827"/>
            <a:ext cx="3963739" cy="339529"/>
          </a:xfrm>
          <a:prstGeom prst="wedgeRectCallout">
            <a:avLst>
              <a:gd name="adj1" fmla="val -47808"/>
              <a:gd name="adj2" fmla="val 99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E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盘上建立一个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backup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文件夹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387E71AB-909A-421E-B49A-56F76DC8C327}"/>
              </a:ext>
            </a:extLst>
          </p:cNvPr>
          <p:cNvSpPr/>
          <p:nvPr/>
        </p:nvSpPr>
        <p:spPr>
          <a:xfrm>
            <a:off x="5646425" y="1898426"/>
            <a:ext cx="3963739" cy="477221"/>
          </a:xfrm>
          <a:prstGeom prst="wedgeRectCallout">
            <a:avLst>
              <a:gd name="adj1" fmla="val -55951"/>
              <a:gd name="adj2" fmla="val 472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脱机备份。强制其他应用程序都断开。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DCB7C5C-F93C-40F4-A3FA-AEA3FEA5E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29" y="3351330"/>
            <a:ext cx="5153176" cy="3369121"/>
          </a:xfrm>
          <a:prstGeom prst="rect">
            <a:avLst/>
          </a:prstGeom>
        </p:spPr>
      </p:pic>
      <p:sp>
        <p:nvSpPr>
          <p:cNvPr id="10" name="对话气泡: 矩形 9">
            <a:extLst>
              <a:ext uri="{FF2B5EF4-FFF2-40B4-BE49-F238E27FC236}">
                <a16:creationId xmlns:a16="http://schemas.microsoft.com/office/drawing/2014/main" id="{B778C838-DC30-43C3-A233-6E369C6447DB}"/>
              </a:ext>
            </a:extLst>
          </p:cNvPr>
          <p:cNvSpPr/>
          <p:nvPr/>
        </p:nvSpPr>
        <p:spPr>
          <a:xfrm>
            <a:off x="7628294" y="2522511"/>
            <a:ext cx="3963739" cy="624085"/>
          </a:xfrm>
          <a:prstGeom prst="wedgeRectCallout">
            <a:avLst>
              <a:gd name="adj1" fmla="val -53463"/>
              <a:gd name="adj2" fmla="val 29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改数据库名字，改你自己的路径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FDE6D2-ED17-4529-93B8-7EE05CEE2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678" y="3293460"/>
            <a:ext cx="5201298" cy="337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7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AE69E4-7743-4FBE-AAFA-C94558F9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35" y="608501"/>
            <a:ext cx="8008271" cy="30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71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17F4E3-4D58-40D2-B35F-88CFC7A6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08" y="0"/>
            <a:ext cx="7664823" cy="483729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9010614-AEB5-415E-BE32-DB0D06004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08" y="2200117"/>
            <a:ext cx="8364583" cy="446065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961CBCC-86C1-42C0-ADDC-9D6756A65C1C}"/>
              </a:ext>
            </a:extLst>
          </p:cNvPr>
          <p:cNvSpPr/>
          <p:nvPr/>
        </p:nvSpPr>
        <p:spPr>
          <a:xfrm>
            <a:off x="6481482" y="1425388"/>
            <a:ext cx="448236" cy="286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86941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17F4E3-4D58-40D2-B35F-88CFC7A6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08" y="0"/>
            <a:ext cx="7664823" cy="48372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961CBCC-86C1-42C0-ADDC-9D6756A65C1C}"/>
              </a:ext>
            </a:extLst>
          </p:cNvPr>
          <p:cNvSpPr/>
          <p:nvPr/>
        </p:nvSpPr>
        <p:spPr>
          <a:xfrm>
            <a:off x="2375647" y="2131775"/>
            <a:ext cx="4500282" cy="2868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36DE5E-12CA-497C-9CFB-9BC2BBB81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82" y="2484997"/>
            <a:ext cx="8545118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6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6.1 Export and Import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901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17F4E3-4D58-40D2-B35F-88CFC7A6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55" y="-2043953"/>
            <a:ext cx="7664823" cy="48372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961CBCC-86C1-42C0-ADDC-9D6756A65C1C}"/>
              </a:ext>
            </a:extLst>
          </p:cNvPr>
          <p:cNvSpPr/>
          <p:nvPr/>
        </p:nvSpPr>
        <p:spPr>
          <a:xfrm>
            <a:off x="2133600" y="351448"/>
            <a:ext cx="4769224" cy="1678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BB1811-4095-48EE-B3D5-C9B8040AD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979" y="2140078"/>
            <a:ext cx="7240999" cy="53765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35FE92F-DE07-42B3-B7A5-758BDD160BA9}"/>
              </a:ext>
            </a:extLst>
          </p:cNvPr>
          <p:cNvSpPr/>
          <p:nvPr/>
        </p:nvSpPr>
        <p:spPr>
          <a:xfrm>
            <a:off x="2214282" y="5029200"/>
            <a:ext cx="6436659" cy="159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E15C71-E32D-4135-9B55-6B3E46C7C59B}"/>
              </a:ext>
            </a:extLst>
          </p:cNvPr>
          <p:cNvSpPr/>
          <p:nvPr/>
        </p:nvSpPr>
        <p:spPr>
          <a:xfrm>
            <a:off x="2214282" y="5516128"/>
            <a:ext cx="6436659" cy="1595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210514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17F4E3-4D58-40D2-B35F-88CFC7A6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55" y="-2043953"/>
            <a:ext cx="7664823" cy="48372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961CBCC-86C1-42C0-ADDC-9D6756A65C1C}"/>
              </a:ext>
            </a:extLst>
          </p:cNvPr>
          <p:cNvSpPr/>
          <p:nvPr/>
        </p:nvSpPr>
        <p:spPr>
          <a:xfrm>
            <a:off x="2241177" y="2017058"/>
            <a:ext cx="6436658" cy="2456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6E57BE-9306-4B7A-B0F9-7E0860359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26" y="2262754"/>
            <a:ext cx="848796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81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17F4E3-4D58-40D2-B35F-88CFC7A6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55" y="-2043953"/>
            <a:ext cx="7664823" cy="483729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961CBCC-86C1-42C0-ADDC-9D6756A65C1C}"/>
              </a:ext>
            </a:extLst>
          </p:cNvPr>
          <p:cNvSpPr/>
          <p:nvPr/>
        </p:nvSpPr>
        <p:spPr>
          <a:xfrm>
            <a:off x="2312894" y="2268069"/>
            <a:ext cx="6436658" cy="5252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8BC789-03EC-4CD3-B536-E73F30B0F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9" y="2830278"/>
            <a:ext cx="4318370" cy="3916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3DA02A-E05A-449E-98D6-0E343AC48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112" y="2830278"/>
            <a:ext cx="5307311" cy="398638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F3D386-A5E6-4CBC-923D-BB89238EB2CC}"/>
              </a:ext>
            </a:extLst>
          </p:cNvPr>
          <p:cNvSpPr/>
          <p:nvPr/>
        </p:nvSpPr>
        <p:spPr>
          <a:xfrm>
            <a:off x="5945112" y="3429000"/>
            <a:ext cx="437759" cy="2196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E23CB7-81FF-4EED-BCDE-0F2A16480FCD}"/>
              </a:ext>
            </a:extLst>
          </p:cNvPr>
          <p:cNvSpPr/>
          <p:nvPr/>
        </p:nvSpPr>
        <p:spPr>
          <a:xfrm>
            <a:off x="6447136" y="5974976"/>
            <a:ext cx="1665923" cy="2196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C6E025CE-0675-4158-93A3-A1DD88F61D77}"/>
              </a:ext>
            </a:extLst>
          </p:cNvPr>
          <p:cNvSpPr/>
          <p:nvPr/>
        </p:nvSpPr>
        <p:spPr>
          <a:xfrm>
            <a:off x="4472078" y="4177552"/>
            <a:ext cx="1473033" cy="878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</a:t>
            </a:r>
          </a:p>
        </p:txBody>
      </p:sp>
    </p:spTree>
    <p:extLst>
      <p:ext uri="{BB962C8B-B14F-4D97-AF65-F5344CB8AC3E}">
        <p14:creationId xmlns:p14="http://schemas.microsoft.com/office/powerpoint/2010/main" val="1404958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B765DB-C2EF-4ACC-A3EB-5A25A8C0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834"/>
            <a:ext cx="11603069" cy="58491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E8A3F7-2A7F-4FFB-9E0F-C1B849DAA2A6}"/>
              </a:ext>
            </a:extLst>
          </p:cNvPr>
          <p:cNvSpPr txBox="1"/>
          <p:nvPr/>
        </p:nvSpPr>
        <p:spPr>
          <a:xfrm>
            <a:off x="0" y="292968"/>
            <a:ext cx="10958853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打开消息文件读一读。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388DEA2-3203-4554-A467-E82640501567}"/>
              </a:ext>
            </a:extLst>
          </p:cNvPr>
          <p:cNvSpPr/>
          <p:nvPr/>
        </p:nvSpPr>
        <p:spPr>
          <a:xfrm>
            <a:off x="-1" y="1497104"/>
            <a:ext cx="6723529" cy="313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EF7E91-848A-4453-AAF0-2AF986FE666A}"/>
              </a:ext>
            </a:extLst>
          </p:cNvPr>
          <p:cNvSpPr/>
          <p:nvPr/>
        </p:nvSpPr>
        <p:spPr>
          <a:xfrm>
            <a:off x="-1" y="3019537"/>
            <a:ext cx="6436658" cy="9876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758E78-6D47-4BD5-9492-AB9DFE269554}"/>
              </a:ext>
            </a:extLst>
          </p:cNvPr>
          <p:cNvSpPr/>
          <p:nvPr/>
        </p:nvSpPr>
        <p:spPr>
          <a:xfrm>
            <a:off x="0" y="5593976"/>
            <a:ext cx="6938682" cy="4677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040092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6B1008-C4EE-4210-8B0D-A14EF880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8064"/>
            <a:ext cx="8052465" cy="2251303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8EB4BB90-35B2-4FF5-832E-3ACD3D45169E}"/>
              </a:ext>
            </a:extLst>
          </p:cNvPr>
          <p:cNvSpPr/>
          <p:nvPr/>
        </p:nvSpPr>
        <p:spPr>
          <a:xfrm>
            <a:off x="8802001" y="178064"/>
            <a:ext cx="3246563" cy="924595"/>
          </a:xfrm>
          <a:prstGeom prst="wedgeRectCallout">
            <a:avLst>
              <a:gd name="adj1" fmla="val -81846"/>
              <a:gd name="adj2" fmla="val -25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ARTISTS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表已有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79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行，要先清空，再装载</a:t>
            </a:r>
            <a:r>
              <a:rPr lang="en-US" altLang="zh-CN" sz="1600" dirty="0">
                <a:solidFill>
                  <a:schemeClr val="bg1"/>
                </a:solidFill>
                <a:ea typeface="微软雅黑" panose="020B0503020204020204" pitchFamily="34" charset="-122"/>
              </a:rPr>
              <a:t>78</a:t>
            </a:r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行，原有数据一样，就是少了一行。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79F523-12B4-4D2D-8CAA-8A9F486CAF94}"/>
              </a:ext>
            </a:extLst>
          </p:cNvPr>
          <p:cNvSpPr txBox="1"/>
          <p:nvPr/>
        </p:nvSpPr>
        <p:spPr>
          <a:xfrm>
            <a:off x="609600" y="2498286"/>
            <a:ext cx="10958853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问题：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Albums</a:t>
            </a:r>
            <a:r>
              <a:rPr lang="zh-CN" altLang="en-US" dirty="0"/>
              <a:t>是</a:t>
            </a:r>
            <a:r>
              <a:rPr lang="en-US" altLang="zh-CN" dirty="0"/>
              <a:t>Artists</a:t>
            </a:r>
            <a:r>
              <a:rPr lang="zh-CN" altLang="en-US" dirty="0"/>
              <a:t>表的子表，如果</a:t>
            </a:r>
            <a:r>
              <a:rPr lang="en-US" altLang="zh-CN" dirty="0"/>
              <a:t>Artists</a:t>
            </a:r>
            <a:r>
              <a:rPr lang="zh-CN" altLang="en-US" dirty="0"/>
              <a:t>表清空了，</a:t>
            </a:r>
            <a:r>
              <a:rPr lang="en-US" altLang="zh-CN" dirty="0"/>
              <a:t>Albums</a:t>
            </a:r>
            <a:r>
              <a:rPr lang="zh-CN" altLang="en-US" dirty="0"/>
              <a:t>里的行怎么办？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我们为</a:t>
            </a:r>
            <a:r>
              <a:rPr lang="en-US" altLang="zh-CN" dirty="0"/>
              <a:t>Albums</a:t>
            </a:r>
            <a:r>
              <a:rPr lang="zh-CN" altLang="en-US" dirty="0"/>
              <a:t>表定义删除规则时，定义的是什么？</a:t>
            </a:r>
            <a:r>
              <a:rPr lang="en-US" altLang="zh-CN" dirty="0"/>
              <a:t>Stock</a:t>
            </a:r>
            <a:r>
              <a:rPr lang="zh-CN" altLang="en-US" dirty="0"/>
              <a:t>定义删除规则的时候定义的是什么？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051561-1836-4D4E-B89F-C553B19C3B09}"/>
              </a:ext>
            </a:extLst>
          </p:cNvPr>
          <p:cNvSpPr txBox="1"/>
          <p:nvPr/>
        </p:nvSpPr>
        <p:spPr>
          <a:xfrm>
            <a:off x="510989" y="4210421"/>
            <a:ext cx="10958853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在实验中观察，一旦参照完整性被破坏了，怎么办？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6857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4E440AE-AEB3-44E5-8F1B-398F2CF1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437732"/>
            <a:ext cx="10974332" cy="598253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6AB8FA4-7799-4D44-AA39-C732788291D4}"/>
              </a:ext>
            </a:extLst>
          </p:cNvPr>
          <p:cNvSpPr/>
          <p:nvPr/>
        </p:nvSpPr>
        <p:spPr>
          <a:xfrm>
            <a:off x="3290047" y="2294964"/>
            <a:ext cx="1290919" cy="331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420BCA-7047-4CF8-A138-8D1B9AB54EB6}"/>
              </a:ext>
            </a:extLst>
          </p:cNvPr>
          <p:cNvSpPr/>
          <p:nvPr/>
        </p:nvSpPr>
        <p:spPr>
          <a:xfrm>
            <a:off x="6764344" y="2303928"/>
            <a:ext cx="497835" cy="3227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E5F261-9F02-4CAA-B46B-586D3A553193}"/>
              </a:ext>
            </a:extLst>
          </p:cNvPr>
          <p:cNvSpPr/>
          <p:nvPr/>
        </p:nvSpPr>
        <p:spPr>
          <a:xfrm>
            <a:off x="1502062" y="3881716"/>
            <a:ext cx="497835" cy="3227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205137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68F490-00B7-40C6-89CD-F4FE0A6B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97" y="208688"/>
            <a:ext cx="6550867" cy="26436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292251-87E9-453D-A5AC-31FD39AB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483" y="2940222"/>
            <a:ext cx="4763165" cy="2896004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692B8113-4EF1-4205-A6FE-2B489E1E04BB}"/>
              </a:ext>
            </a:extLst>
          </p:cNvPr>
          <p:cNvSpPr/>
          <p:nvPr/>
        </p:nvSpPr>
        <p:spPr>
          <a:xfrm>
            <a:off x="8147578" y="4750064"/>
            <a:ext cx="3246563" cy="924595"/>
          </a:xfrm>
          <a:prstGeom prst="wedgeRectCallout">
            <a:avLst>
              <a:gd name="adj1" fmla="val -81846"/>
              <a:gd name="adj2" fmla="val -25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rPr>
              <a:t>读三个例外表</a:t>
            </a:r>
          </a:p>
        </p:txBody>
      </p:sp>
    </p:spTree>
    <p:extLst>
      <p:ext uri="{BB962C8B-B14F-4D97-AF65-F5344CB8AC3E}">
        <p14:creationId xmlns:p14="http://schemas.microsoft.com/office/powerpoint/2010/main" val="3375324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ACD5AD-D326-49DE-93AB-16565336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4" y="731783"/>
            <a:ext cx="10726647" cy="3458058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C622582D-AAC6-44F6-931B-18BC7B3E7EFD}"/>
              </a:ext>
            </a:extLst>
          </p:cNvPr>
          <p:cNvSpPr/>
          <p:nvPr/>
        </p:nvSpPr>
        <p:spPr>
          <a:xfrm>
            <a:off x="5852613" y="3611546"/>
            <a:ext cx="3246563" cy="924595"/>
          </a:xfrm>
          <a:prstGeom prst="wedgeRectCallout">
            <a:avLst>
              <a:gd name="adj1" fmla="val -81846"/>
              <a:gd name="adj2" fmla="val -251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chemeClr val="bg1"/>
                </a:solidFill>
                <a:ea typeface="微软雅黑" panose="020B0503020204020204" pitchFamily="34" charset="-122"/>
              </a:rPr>
              <a:t>查看消息文件。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7881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88135"/>
            <a:ext cx="9842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rgbClr val="000000"/>
              </a:solidFill>
              <a:latin typeface="CAHOG F+ Helvetica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latin typeface="CAHOG F+ Helvetica"/>
              </a:rPr>
              <a:t>Section 6 - Examining the SET INTEGRITY PENDING State </a:t>
            </a:r>
            <a:endParaRPr lang="zh-CN" altLang="en-US" sz="2800" dirty="0"/>
          </a:p>
        </p:txBody>
      </p:sp>
      <p:sp>
        <p:nvSpPr>
          <p:cNvPr id="3" name="矩形标注 2"/>
          <p:cNvSpPr/>
          <p:nvPr/>
        </p:nvSpPr>
        <p:spPr>
          <a:xfrm>
            <a:off x="9842500" y="37880"/>
            <a:ext cx="2108074" cy="939893"/>
          </a:xfrm>
          <a:prstGeom prst="wedgeRectCallout">
            <a:avLst>
              <a:gd name="adj1" fmla="val -109861"/>
              <a:gd name="adj2" fmla="val 181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关键是如何</a:t>
            </a:r>
            <a:r>
              <a:rPr lang="zh-CN" altLang="en-US" dirty="0"/>
              <a:t>从这个状态中解脱出来。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98" y="977773"/>
            <a:ext cx="7017485" cy="21966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99" y="3331143"/>
            <a:ext cx="3477110" cy="13146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198" y="3331143"/>
            <a:ext cx="4334480" cy="1552792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982672" y="4883935"/>
            <a:ext cx="3123445" cy="1738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出错了，可能存在不一致，所以暂挂。数据库系统自我保护的方式</a:t>
            </a:r>
            <a:endParaRPr lang="en-US" altLang="zh-CN" dirty="0" smtClean="0"/>
          </a:p>
        </p:txBody>
      </p:sp>
      <p:sp>
        <p:nvSpPr>
          <p:cNvPr id="9" name="右箭头 8"/>
          <p:cNvSpPr/>
          <p:nvPr/>
        </p:nvSpPr>
        <p:spPr>
          <a:xfrm>
            <a:off x="8648632" y="4883935"/>
            <a:ext cx="3123445" cy="1738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试试在控制中心双击表，表已经不可用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080554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90" y="0"/>
            <a:ext cx="7072829" cy="2971724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6129815" y="1716318"/>
            <a:ext cx="2108074" cy="939893"/>
          </a:xfrm>
          <a:prstGeom prst="wedgeRectCallout">
            <a:avLst>
              <a:gd name="adj1" fmla="val -109861"/>
              <a:gd name="adj2" fmla="val 181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执行这个脚本，确定表的状态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25" y="2826069"/>
            <a:ext cx="7354226" cy="4007067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8237889" y="3552400"/>
            <a:ext cx="3346527" cy="1277202"/>
          </a:xfrm>
          <a:prstGeom prst="wedgeRectCallout">
            <a:avLst>
              <a:gd name="adj1" fmla="val -109861"/>
              <a:gd name="adj2" fmla="val 181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一定要仔细检查脚本，该改的改掉。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55450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Differences between IMPORT and LOAD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3" y="1325563"/>
            <a:ext cx="6809597" cy="412872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2264025-A926-4193-86C9-4808F9240492}"/>
              </a:ext>
            </a:extLst>
          </p:cNvPr>
          <p:cNvSpPr/>
          <p:nvPr/>
        </p:nvSpPr>
        <p:spPr>
          <a:xfrm>
            <a:off x="2444621" y="3554963"/>
            <a:ext cx="821094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69730A-FF7B-40F0-B1CD-4BEB5A86D6FE}"/>
              </a:ext>
            </a:extLst>
          </p:cNvPr>
          <p:cNvSpPr/>
          <p:nvPr/>
        </p:nvSpPr>
        <p:spPr>
          <a:xfrm>
            <a:off x="4304523" y="3349689"/>
            <a:ext cx="547395" cy="275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7C60BFB-6FB2-4AF6-BC53-9C0C5925E353}"/>
              </a:ext>
            </a:extLst>
          </p:cNvPr>
          <p:cNvSpPr/>
          <p:nvPr/>
        </p:nvSpPr>
        <p:spPr>
          <a:xfrm>
            <a:off x="4030823" y="3637383"/>
            <a:ext cx="1595535" cy="309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CDB1BE-8BDD-4D9A-94CE-1D0D095C8B00}"/>
              </a:ext>
            </a:extLst>
          </p:cNvPr>
          <p:cNvSpPr/>
          <p:nvPr/>
        </p:nvSpPr>
        <p:spPr>
          <a:xfrm>
            <a:off x="4063480" y="4391103"/>
            <a:ext cx="2032520" cy="309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5DA0E242-EF92-4D39-AF5A-36707DCE87F8}"/>
              </a:ext>
            </a:extLst>
          </p:cNvPr>
          <p:cNvSpPr/>
          <p:nvPr/>
        </p:nvSpPr>
        <p:spPr>
          <a:xfrm>
            <a:off x="5257800" y="4917861"/>
            <a:ext cx="2150706" cy="548869"/>
          </a:xfrm>
          <a:prstGeom prst="wedgeRectCallout">
            <a:avLst>
              <a:gd name="adj1" fmla="val -37444"/>
              <a:gd name="adj2" fmla="val -87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先放进去，再检查，可能导致表不可用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B1862B-5BB6-4637-9033-2AAE9D7882E9}"/>
              </a:ext>
            </a:extLst>
          </p:cNvPr>
          <p:cNvSpPr txBox="1"/>
          <p:nvPr/>
        </p:nvSpPr>
        <p:spPr>
          <a:xfrm>
            <a:off x="7408506" y="1130693"/>
            <a:ext cx="46355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/>
              <a:t>Import</a:t>
            </a:r>
            <a:r>
              <a:rPr lang="zh-CN" altLang="en-US" sz="2400" dirty="0"/>
              <a:t>和</a:t>
            </a:r>
            <a:r>
              <a:rPr lang="en-US" altLang="zh-CN" sz="2400" dirty="0"/>
              <a:t>insert</a:t>
            </a:r>
            <a:r>
              <a:rPr lang="zh-CN" altLang="en-US" sz="2400" dirty="0"/>
              <a:t>差不多，实际上完成的是多次</a:t>
            </a:r>
            <a:r>
              <a:rPr lang="en-US" altLang="zh-CN" sz="2400" dirty="0"/>
              <a:t>insert</a:t>
            </a:r>
            <a:r>
              <a:rPr lang="zh-CN" altLang="en-US" sz="2400" dirty="0"/>
              <a:t>，所以需要大量的检查，而</a:t>
            </a:r>
            <a:r>
              <a:rPr lang="en-US" altLang="zh-CN" sz="2400" dirty="0"/>
              <a:t>load</a:t>
            </a:r>
            <a:r>
              <a:rPr lang="zh-CN" altLang="en-US" sz="2400" dirty="0"/>
              <a:t>不用。因此</a:t>
            </a:r>
            <a:r>
              <a:rPr lang="en-US" altLang="zh-CN" sz="2400" dirty="0"/>
              <a:t>import</a:t>
            </a:r>
            <a:r>
              <a:rPr lang="zh-CN" altLang="en-US" sz="2400" dirty="0"/>
              <a:t>慢，</a:t>
            </a:r>
            <a:r>
              <a:rPr lang="en-US" altLang="zh-CN" sz="2400" dirty="0"/>
              <a:t>Load</a:t>
            </a:r>
            <a:r>
              <a:rPr lang="zh-CN" altLang="en-US" sz="2400" dirty="0"/>
              <a:t>快。</a:t>
            </a:r>
            <a:endParaRPr lang="en-US" altLang="zh-CN" sz="2400" dirty="0"/>
          </a:p>
          <a:p>
            <a:pPr marL="457200" indent="-457200">
              <a:buAutoNum type="arabicPeriod"/>
            </a:pPr>
            <a:r>
              <a:rPr lang="en-US" altLang="zh-CN" sz="2400" dirty="0"/>
              <a:t>Import</a:t>
            </a:r>
            <a:r>
              <a:rPr lang="zh-CN" altLang="en-US" sz="2400" dirty="0"/>
              <a:t>不需要表事先创建好，</a:t>
            </a:r>
            <a:r>
              <a:rPr lang="en-US" altLang="zh-CN" sz="2400" dirty="0"/>
              <a:t>load</a:t>
            </a:r>
            <a:r>
              <a:rPr lang="zh-CN" altLang="en-US" sz="2400" dirty="0"/>
              <a:t>需要。</a:t>
            </a:r>
            <a:endParaRPr lang="en-US" altLang="zh-CN" sz="2400" dirty="0"/>
          </a:p>
          <a:p>
            <a:pPr marL="457200" indent="-457200">
              <a:buAutoNum type="arabicPeriod"/>
            </a:pPr>
            <a:r>
              <a:rPr lang="en-US" altLang="zh-CN" sz="2400" dirty="0"/>
              <a:t>Import</a:t>
            </a:r>
            <a:r>
              <a:rPr lang="zh-CN" altLang="en-US" sz="2400" dirty="0"/>
              <a:t>允许其他应用程序进行写操作；</a:t>
            </a:r>
            <a:r>
              <a:rPr lang="en-US" altLang="zh-CN" sz="2400" dirty="0"/>
              <a:t>load</a:t>
            </a:r>
            <a:r>
              <a:rPr lang="zh-CN" altLang="en-US" sz="2400" dirty="0"/>
              <a:t>只允许其他应用程序读操作。</a:t>
            </a:r>
            <a:endParaRPr lang="en-US" altLang="zh-CN" sz="2400" dirty="0"/>
          </a:p>
          <a:p>
            <a:pPr marL="457200" indent="-457200">
              <a:buAutoNum type="arabicPeriod"/>
            </a:pPr>
            <a:r>
              <a:rPr lang="en-US" altLang="zh-CN" sz="2400" dirty="0"/>
              <a:t>Import</a:t>
            </a:r>
            <a:r>
              <a:rPr lang="zh-CN" altLang="en-US" sz="2400" dirty="0"/>
              <a:t>操作，所有的行都进入日志，</a:t>
            </a:r>
            <a:r>
              <a:rPr lang="en-US" altLang="zh-CN" sz="2400" dirty="0"/>
              <a:t>load</a:t>
            </a:r>
            <a:r>
              <a:rPr lang="zh-CN" altLang="en-US" sz="2400" dirty="0"/>
              <a:t>最小化记入日志。</a:t>
            </a:r>
            <a:endParaRPr lang="en-US" altLang="zh-CN" sz="2400" dirty="0"/>
          </a:p>
          <a:p>
            <a:pPr marL="457200" indent="-457200">
              <a:buAutoNum type="arabicPeriod"/>
            </a:pPr>
            <a:r>
              <a:rPr lang="en-US" altLang="zh-CN" sz="2400" dirty="0"/>
              <a:t>Load</a:t>
            </a:r>
            <a:r>
              <a:rPr lang="zh-CN" altLang="en-US" sz="2400" dirty="0"/>
              <a:t>的触发器不进行触发，参照完整性和唯一性检查在数据都加载后进行，所以可能导致表不可用。</a:t>
            </a:r>
            <a:endParaRPr lang="en-US" altLang="zh-CN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264025-A926-4193-86C9-4808F9240492}"/>
              </a:ext>
            </a:extLst>
          </p:cNvPr>
          <p:cNvSpPr/>
          <p:nvPr/>
        </p:nvSpPr>
        <p:spPr>
          <a:xfrm>
            <a:off x="558359" y="1707230"/>
            <a:ext cx="685825" cy="372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264025-A926-4193-86C9-4808F9240492}"/>
              </a:ext>
            </a:extLst>
          </p:cNvPr>
          <p:cNvSpPr/>
          <p:nvPr/>
        </p:nvSpPr>
        <p:spPr>
          <a:xfrm>
            <a:off x="4007496" y="1687397"/>
            <a:ext cx="714406" cy="391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870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8" y="279119"/>
            <a:ext cx="10242864" cy="3656172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10430248" y="3036877"/>
            <a:ext cx="1655258" cy="898414"/>
          </a:xfrm>
          <a:prstGeom prst="wedgeRectCallout">
            <a:avLst>
              <a:gd name="adj1" fmla="val -109861"/>
              <a:gd name="adj2" fmla="val 181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解决暂挂状态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01" y="4133595"/>
            <a:ext cx="5201930" cy="2322290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6605559" y="4431050"/>
            <a:ext cx="4885034" cy="1558993"/>
          </a:xfrm>
          <a:prstGeom prst="wedgeRectCallout">
            <a:avLst>
              <a:gd name="adj1" fmla="val -89564"/>
              <a:gd name="adj2" fmla="val 11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Set integrity for + </a:t>
            </a:r>
            <a:r>
              <a:rPr lang="zh-CN" altLang="en-US" dirty="0" smtClean="0"/>
              <a:t>表名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解除</a:t>
            </a:r>
            <a:r>
              <a:rPr lang="en-US" altLang="zh-CN" dirty="0" smtClean="0"/>
              <a:t>artists</a:t>
            </a:r>
            <a:r>
              <a:rPr lang="zh-CN" altLang="en-US" dirty="0" smtClean="0"/>
              <a:t>表的暂挂状态，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把违反参照完整性的行，放入例外表中。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89862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935487" y="374254"/>
            <a:ext cx="5200353" cy="1625956"/>
            <a:chOff x="5656654" y="3833550"/>
            <a:chExt cx="5200353" cy="1625956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5EAC8AA-33B2-41FD-808A-5AEB98AA723E}"/>
                </a:ext>
              </a:extLst>
            </p:cNvPr>
            <p:cNvGrpSpPr/>
            <p:nvPr/>
          </p:nvGrpSpPr>
          <p:grpSpPr>
            <a:xfrm>
              <a:off x="5656654" y="3836260"/>
              <a:ext cx="1281953" cy="974443"/>
              <a:chOff x="7980035" y="558522"/>
              <a:chExt cx="1281953" cy="974443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245F082-44EB-4483-9D31-DFBF22B57F68}"/>
                  </a:ext>
                </a:extLst>
              </p:cNvPr>
              <p:cNvSpPr/>
              <p:nvPr/>
            </p:nvSpPr>
            <p:spPr>
              <a:xfrm>
                <a:off x="7980035" y="558522"/>
                <a:ext cx="1281953" cy="3061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ARTISTS</a:t>
                </a:r>
                <a:endParaRPr lang="zh-CN" altLang="en-US" dirty="0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6D2EC64-5D7D-4A63-B633-6DC90F8BBA95}"/>
                  </a:ext>
                </a:extLst>
              </p:cNvPr>
              <p:cNvSpPr/>
              <p:nvPr/>
            </p:nvSpPr>
            <p:spPr>
              <a:xfrm>
                <a:off x="7980035" y="866453"/>
                <a:ext cx="1281953" cy="66651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st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ARTNO</a:t>
                </a:r>
                <a:r>
                  <a:rPr lang="en-US" altLang="zh-CN" dirty="0" err="1"/>
                  <a:t>n</a:t>
                </a:r>
                <a:endParaRPr lang="zh-CN" altLang="en-US" dirty="0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186D959-1A3F-4CC0-BE82-1A12DAC143B1}"/>
                </a:ext>
              </a:extLst>
            </p:cNvPr>
            <p:cNvGrpSpPr/>
            <p:nvPr/>
          </p:nvGrpSpPr>
          <p:grpSpPr>
            <a:xfrm>
              <a:off x="7615854" y="3833550"/>
              <a:ext cx="1281953" cy="1625956"/>
              <a:chOff x="7980035" y="558522"/>
              <a:chExt cx="1281953" cy="1625956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13AF0DA-1421-4B74-92B9-F7D6A7A5BE92}"/>
                  </a:ext>
                </a:extLst>
              </p:cNvPr>
              <p:cNvSpPr/>
              <p:nvPr/>
            </p:nvSpPr>
            <p:spPr>
              <a:xfrm>
                <a:off x="7980035" y="558522"/>
                <a:ext cx="1281953" cy="3061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ALBUMS</a:t>
                </a:r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028DB7D-3D67-4357-ABB7-026C5553772F}"/>
                  </a:ext>
                </a:extLst>
              </p:cNvPr>
              <p:cNvSpPr/>
              <p:nvPr/>
            </p:nvSpPr>
            <p:spPr>
              <a:xfrm>
                <a:off x="7980035" y="866452"/>
                <a:ext cx="1281953" cy="131802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ITEMNO</a:t>
                </a: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fkartno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(ARTNO)</a:t>
                </a:r>
              </a:p>
            </p:txBody>
          </p:sp>
        </p:grp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9AA0CF20-F6EC-4259-8F3E-E03910DACA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90043" y="4474737"/>
              <a:ext cx="1172004" cy="5544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73CBCDF-3B0B-4203-B949-F5D781E96124}"/>
                </a:ext>
              </a:extLst>
            </p:cNvPr>
            <p:cNvGrpSpPr/>
            <p:nvPr/>
          </p:nvGrpSpPr>
          <p:grpSpPr>
            <a:xfrm>
              <a:off x="9575054" y="3833550"/>
              <a:ext cx="1281953" cy="1625956"/>
              <a:chOff x="7980035" y="558522"/>
              <a:chExt cx="1281953" cy="1625956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33CA7C2-8F97-4A22-9EBA-4F12A225B51D}"/>
                  </a:ext>
                </a:extLst>
              </p:cNvPr>
              <p:cNvSpPr/>
              <p:nvPr/>
            </p:nvSpPr>
            <p:spPr>
              <a:xfrm>
                <a:off x="7980035" y="558522"/>
                <a:ext cx="1281953" cy="30613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STOCK</a:t>
                </a:r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1263916-2372-42AF-95FC-EF409F480E85}"/>
                  </a:ext>
                </a:extLst>
              </p:cNvPr>
              <p:cNvSpPr/>
              <p:nvPr/>
            </p:nvSpPr>
            <p:spPr>
              <a:xfrm>
                <a:off x="7980035" y="866452"/>
                <a:ext cx="1281953" cy="131802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fkitemno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(ITEMNO)</a:t>
                </a:r>
              </a:p>
            </p:txBody>
          </p:sp>
        </p:grp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D1A2AA3-4359-4E0E-B33D-D3D54A57C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50429" y="4474737"/>
              <a:ext cx="1060869" cy="6131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标注 13"/>
          <p:cNvSpPr/>
          <p:nvPr/>
        </p:nvSpPr>
        <p:spPr>
          <a:xfrm>
            <a:off x="603202" y="1817782"/>
            <a:ext cx="2470504" cy="2225407"/>
          </a:xfrm>
          <a:prstGeom prst="wedgeRectCallout">
            <a:avLst>
              <a:gd name="adj1" fmla="val 73322"/>
              <a:gd name="adj2" fmla="val -73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由</a:t>
            </a:r>
            <a:r>
              <a:rPr lang="en-US" altLang="zh-CN" dirty="0" smtClean="0"/>
              <a:t>78</a:t>
            </a:r>
            <a:r>
              <a:rPr lang="zh-CN" altLang="en-US" dirty="0" smtClean="0"/>
              <a:t>行，替换原来的</a:t>
            </a:r>
            <a:r>
              <a:rPr lang="en-US" altLang="zh-CN" dirty="0" smtClean="0"/>
              <a:t>79</a:t>
            </a:r>
            <a:r>
              <a:rPr lang="zh-CN" altLang="en-US" dirty="0" smtClean="0"/>
              <a:t>行。父表并无问题，但是可能导致违反参照完整性约束。</a:t>
            </a:r>
            <a:endParaRPr lang="en-US" altLang="zh-CN" dirty="0" smtClean="0"/>
          </a:p>
          <a:p>
            <a:pPr algn="ctr"/>
            <a:r>
              <a:rPr lang="zh-CN" altLang="en-US" dirty="0"/>
              <a:t>父</a:t>
            </a:r>
            <a:r>
              <a:rPr lang="zh-CN" altLang="en-US" dirty="0" smtClean="0"/>
              <a:t>表从设置参照完整性暂挂状态解脱了，看看子表。</a:t>
            </a:r>
            <a:endParaRPr lang="en-US" altLang="zh-CN" dirty="0" smtClean="0"/>
          </a:p>
        </p:txBody>
      </p:sp>
      <p:sp>
        <p:nvSpPr>
          <p:cNvPr id="15" name="矩形标注 14"/>
          <p:cNvSpPr/>
          <p:nvPr/>
        </p:nvSpPr>
        <p:spPr>
          <a:xfrm>
            <a:off x="4554877" y="2930485"/>
            <a:ext cx="7450855" cy="2225407"/>
          </a:xfrm>
          <a:prstGeom prst="wedgeRectCallout">
            <a:avLst>
              <a:gd name="adj1" fmla="val -23293"/>
              <a:gd name="adj2" fmla="val -91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在控制中心，访问一个这两个表，发现被暂挂了。</a:t>
            </a:r>
            <a:endParaRPr lang="en-US" altLang="zh-CN" sz="2400" dirty="0" smtClean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 smtClean="0"/>
              <a:t>处理方法，继续做其他的实验。</a:t>
            </a:r>
            <a:endParaRPr lang="en-US" altLang="zh-CN" sz="2400" dirty="0" smtClean="0"/>
          </a:p>
          <a:p>
            <a:pPr algn="ctr"/>
            <a:endParaRPr lang="en-US" altLang="zh-CN" sz="2400" dirty="0"/>
          </a:p>
          <a:p>
            <a:pPr algn="ctr"/>
            <a:r>
              <a:rPr lang="zh-CN" altLang="en-US" sz="2400" dirty="0" smtClean="0"/>
              <a:t>解除暂挂后，注意哪些行少了，去哪了？</a:t>
            </a:r>
            <a:endParaRPr lang="en-US" altLang="zh-CN" sz="2400" dirty="0" smtClean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679F523-12B4-4D2D-8CAA-8A9F486CAF94}"/>
              </a:ext>
            </a:extLst>
          </p:cNvPr>
          <p:cNvSpPr txBox="1"/>
          <p:nvPr/>
        </p:nvSpPr>
        <p:spPr>
          <a:xfrm>
            <a:off x="603202" y="6008642"/>
            <a:ext cx="10958853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本节实验做完后，这三个表会被恢复。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686159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6440" y="24225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按照实验指导一步一步做。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1000" y="285393"/>
            <a:ext cx="1181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rgbClr val="000000"/>
                </a:solidFill>
                <a:latin typeface="CAHOG F+ Helvetica"/>
              </a:rPr>
              <a:t>Section </a:t>
            </a:r>
            <a:r>
              <a:rPr lang="en-US" altLang="zh-CN" sz="3600" b="1" dirty="0">
                <a:solidFill>
                  <a:srgbClr val="000000"/>
                </a:solidFill>
                <a:latin typeface="CAHOG F+ Helvetica"/>
              </a:rPr>
              <a:t>7 - Understanding CHECK CONSTRAINT Enforcement 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60007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3840" y="0"/>
            <a:ext cx="111861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>
              <a:solidFill>
                <a:srgbClr val="000000"/>
              </a:solidFill>
              <a:latin typeface="CAHOG F+ Helvetica"/>
            </a:endParaRPr>
          </a:p>
          <a:p>
            <a:r>
              <a:rPr lang="en-US" altLang="zh-CN" sz="3600" b="1" dirty="0">
                <a:solidFill>
                  <a:srgbClr val="000000"/>
                </a:solidFill>
                <a:latin typeface="CAHOG F+ Helvetica"/>
              </a:rPr>
              <a:t>Section 8 - Understanding TRIGGER Enforcement </a:t>
            </a:r>
            <a:endParaRPr lang="zh-CN" altLang="en-US" sz="36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72440" y="195008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按照实验指导一步一步做，注意，是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触发。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814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3880" y="484853"/>
            <a:ext cx="9799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rgbClr val="000000"/>
                </a:solidFill>
                <a:latin typeface="CAHOG F+ Helvetica"/>
              </a:rPr>
              <a:t>Section </a:t>
            </a:r>
            <a:r>
              <a:rPr lang="en-US" altLang="zh-CN" sz="3200" b="1" dirty="0">
                <a:solidFill>
                  <a:srgbClr val="000000"/>
                </a:solidFill>
                <a:latin typeface="CAHOG F+ Helvetica"/>
              </a:rPr>
              <a:t>9 - Using the db2look tool</a:t>
            </a:r>
            <a:endParaRPr lang="zh-CN" altLang="en-US" sz="320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72440" y="195008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按照实验指导一步一步做，熟悉一下这个工具，这个工具很好用。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4318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4714" y="118383"/>
            <a:ext cx="10515600" cy="679904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IMPORT/EXPORT overview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0" y="1235027"/>
            <a:ext cx="6442035" cy="42151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5A2561-E94E-47DD-9E18-B57217CF0DF4}"/>
              </a:ext>
            </a:extLst>
          </p:cNvPr>
          <p:cNvSpPr txBox="1"/>
          <p:nvPr/>
        </p:nvSpPr>
        <p:spPr>
          <a:xfrm>
            <a:off x="7025489" y="1434391"/>
            <a:ext cx="492431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操作系统与数据库进行交换的四类文件格式：</a:t>
            </a:r>
            <a:endParaRPr lang="en-US" altLang="zh-CN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PC/IXF</a:t>
            </a:r>
            <a:r>
              <a:rPr lang="zh-CN" altLang="en-US" sz="2400" dirty="0"/>
              <a:t>：专门用于表不存在。导入前，先建表。</a:t>
            </a:r>
            <a:r>
              <a:rPr lang="en-US" altLang="zh-CN" sz="2400" dirty="0"/>
              <a:t>DB2</a:t>
            </a:r>
            <a:r>
              <a:rPr lang="zh-CN" altLang="en-US" sz="2400" dirty="0"/>
              <a:t>的专用格式；</a:t>
            </a:r>
            <a:endParaRPr lang="en-US" altLang="zh-CN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Work sheet file: Excel </a:t>
            </a:r>
            <a:r>
              <a:rPr lang="zh-CN" altLang="en-US" sz="2400" dirty="0"/>
              <a:t>文件；</a:t>
            </a:r>
            <a:endParaRPr lang="en-US" altLang="zh-CN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DEL ASCII</a:t>
            </a:r>
            <a:r>
              <a:rPr lang="zh-CN" altLang="en-US" sz="2400" dirty="0"/>
              <a:t>： 带有界定符的；</a:t>
            </a:r>
            <a:endParaRPr lang="en-US" altLang="zh-CN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400" dirty="0"/>
              <a:t>ASCII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>
              <a:spcAft>
                <a:spcPts val="1200"/>
              </a:spcAft>
            </a:pPr>
            <a:r>
              <a:rPr lang="en-US" altLang="zh-CN" sz="2400" dirty="0"/>
              <a:t>Notes</a:t>
            </a:r>
            <a:r>
              <a:rPr lang="zh-CN" altLang="en-US" sz="2400" dirty="0"/>
              <a:t>中有解释。</a:t>
            </a:r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16867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771" y="0"/>
            <a:ext cx="10515600" cy="856343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EXPORT command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343"/>
            <a:ext cx="5796469" cy="55154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584" y="974038"/>
            <a:ext cx="6192416" cy="38317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043D8B-76F5-4A01-BF6D-A0392EC2A751}"/>
              </a:ext>
            </a:extLst>
          </p:cNvPr>
          <p:cNvSpPr txBox="1"/>
          <p:nvPr/>
        </p:nvSpPr>
        <p:spPr>
          <a:xfrm>
            <a:off x="6633634" y="5318328"/>
            <a:ext cx="4924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/>
              <a:t>自己读一读。能读懂即可，不要求记住。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98562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086" y="188686"/>
            <a:ext cx="10515600" cy="740229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EXPORT command example 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41" y="1184222"/>
            <a:ext cx="5501779" cy="3386295"/>
          </a:xfrm>
          <a:prstGeom prst="rect">
            <a:avLst/>
          </a:prstGeom>
        </p:spPr>
      </p:pic>
      <p:sp>
        <p:nvSpPr>
          <p:cNvPr id="4" name="对话气泡: 矩形 3">
            <a:extLst>
              <a:ext uri="{FF2B5EF4-FFF2-40B4-BE49-F238E27FC236}">
                <a16:creationId xmlns:a16="http://schemas.microsoft.com/office/drawing/2014/main" id="{3DB35C83-C347-43D8-8612-3110BF174C42}"/>
              </a:ext>
            </a:extLst>
          </p:cNvPr>
          <p:cNvSpPr/>
          <p:nvPr/>
        </p:nvSpPr>
        <p:spPr>
          <a:xfrm>
            <a:off x="3992578" y="3440316"/>
            <a:ext cx="2652665" cy="612648"/>
          </a:xfrm>
          <a:prstGeom prst="wedgeRectCallout">
            <a:avLst>
              <a:gd name="adj1" fmla="val -66796"/>
              <a:gd name="adj2" fmla="val 462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必需有消息文件，记录导出过程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B65D12-8605-42F3-A340-F0AEC179E5A7}"/>
              </a:ext>
            </a:extLst>
          </p:cNvPr>
          <p:cNvSpPr txBox="1"/>
          <p:nvPr/>
        </p:nvSpPr>
        <p:spPr>
          <a:xfrm>
            <a:off x="7475607" y="0"/>
            <a:ext cx="471639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实验没有，可以试一下：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控制台，用</a:t>
            </a:r>
            <a:r>
              <a:rPr lang="en-US" altLang="zh-CN" sz="2400" dirty="0"/>
              <a:t>sample</a:t>
            </a:r>
            <a:r>
              <a:rPr lang="zh-CN" altLang="en-US" sz="2400" dirty="0"/>
              <a:t>数据库，导出</a:t>
            </a:r>
            <a:r>
              <a:rPr lang="en-US" altLang="zh-CN" sz="2400" dirty="0"/>
              <a:t>employee</a:t>
            </a:r>
            <a:r>
              <a:rPr lang="zh-CN" altLang="en-US" sz="2400" dirty="0"/>
              <a:t>表。</a:t>
            </a:r>
            <a:endParaRPr lang="en-US" altLang="zh-CN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导出文件 </a:t>
            </a:r>
            <a:r>
              <a:rPr lang="en-US" altLang="zh-CN" sz="2400" dirty="0"/>
              <a:t>emp.dat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CN" altLang="en-US" sz="2400" dirty="0"/>
              <a:t>消息文件 </a:t>
            </a:r>
            <a:r>
              <a:rPr lang="en-US" altLang="zh-CN" sz="2400" dirty="0"/>
              <a:t>msg_emp.txt</a:t>
            </a:r>
          </a:p>
        </p:txBody>
      </p:sp>
      <p:sp>
        <p:nvSpPr>
          <p:cNvPr id="6" name="对话气泡: 矩形 3">
            <a:extLst>
              <a:ext uri="{FF2B5EF4-FFF2-40B4-BE49-F238E27FC236}">
                <a16:creationId xmlns:a16="http://schemas.microsoft.com/office/drawing/2014/main" id="{3DB35C83-C347-43D8-8612-3110BF174C42}"/>
              </a:ext>
            </a:extLst>
          </p:cNvPr>
          <p:cNvSpPr/>
          <p:nvPr/>
        </p:nvSpPr>
        <p:spPr>
          <a:xfrm>
            <a:off x="3051412" y="4503725"/>
            <a:ext cx="3716425" cy="911731"/>
          </a:xfrm>
          <a:prstGeom prst="wedgeRectCallout">
            <a:avLst>
              <a:gd name="adj1" fmla="val -68491"/>
              <a:gd name="adj2" fmla="val -687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不必需把所有的数据都导出</a:t>
            </a:r>
            <a:endParaRPr lang="en-US" altLang="zh-CN" dirty="0"/>
          </a:p>
          <a:p>
            <a:pPr algn="ctr"/>
            <a:r>
              <a:rPr lang="zh-CN" altLang="en-US" dirty="0"/>
              <a:t>该例子中只导出两列。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660" y="2400657"/>
            <a:ext cx="3393160" cy="44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58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4720</TotalTime>
  <Words>1991</Words>
  <Application>Microsoft Office PowerPoint</Application>
  <PresentationFormat>宽屏</PresentationFormat>
  <Paragraphs>213</Paragraphs>
  <Slides>64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2" baseType="lpstr">
      <vt:lpstr>ACHLP I+ Arial,</vt:lpstr>
      <vt:lpstr>CAHOG F+ Helvetica</vt:lpstr>
      <vt:lpstr>等线</vt:lpstr>
      <vt:lpstr>等线 Light</vt:lpstr>
      <vt:lpstr>微软雅黑</vt:lpstr>
      <vt:lpstr>Arial</vt:lpstr>
      <vt:lpstr>Wingdings</vt:lpstr>
      <vt:lpstr>Office 主题​​</vt:lpstr>
      <vt:lpstr>企业级数据库性能调优  Unit 6  Moving Data </vt:lpstr>
      <vt:lpstr>Main Content</vt:lpstr>
      <vt:lpstr>Unit Objects</vt:lpstr>
      <vt:lpstr>PowerPoint 演示文稿</vt:lpstr>
      <vt:lpstr>6.1 Export and Import</vt:lpstr>
      <vt:lpstr>Differences between IMPORT and LOAD </vt:lpstr>
      <vt:lpstr>IMPORT/EXPORT overview </vt:lpstr>
      <vt:lpstr>EXPORT command </vt:lpstr>
      <vt:lpstr>EXPORT command example </vt:lpstr>
      <vt:lpstr>IMPORT command </vt:lpstr>
      <vt:lpstr>PowerPoint 演示文稿</vt:lpstr>
      <vt:lpstr>PowerPoint 演示文稿</vt:lpstr>
      <vt:lpstr>Import command ... CREATE ... IN TABLESPACE </vt:lpstr>
      <vt:lpstr>6.2 Load Utility</vt:lpstr>
      <vt:lpstr>Four phases of Load </vt:lpstr>
      <vt:lpstr>LOAD: Load phase </vt:lpstr>
      <vt:lpstr>LOAD: Build phase </vt:lpstr>
      <vt:lpstr>LOAD: Delete phase </vt:lpstr>
      <vt:lpstr>LOAD: Index Copy phase </vt:lpstr>
      <vt:lpstr>Load command </vt:lpstr>
      <vt:lpstr>LOAD scenario </vt:lpstr>
      <vt:lpstr>Rules for creating Exception Table </vt:lpstr>
      <vt:lpstr>Suggested methods for creating Exception Tables </vt:lpstr>
      <vt:lpstr>Offline versus Online Load </vt:lpstr>
      <vt:lpstr>Table states </vt:lpstr>
      <vt:lpstr>PowerPoint 演示文稿</vt:lpstr>
      <vt:lpstr>Load Pending state: Recovering from LOAD failure </vt:lpstr>
      <vt:lpstr>Backup Pending state — COPY options </vt:lpstr>
      <vt:lpstr>Set Integrity Pending table state </vt:lpstr>
      <vt:lpstr>SET INTEGRITY command syntax (basic) </vt:lpstr>
      <vt:lpstr>Set Integrity Pending state </vt:lpstr>
      <vt:lpstr>Meaningful steps for LOAD </vt:lpstr>
      <vt:lpstr>Overview of the db2move tool </vt:lpstr>
      <vt:lpstr>Overview of the db2look tool </vt:lpstr>
      <vt:lpstr>Unit summary </vt:lpstr>
      <vt:lpstr>实验 Unit 6  Section 1 – Section 9 </vt:lpstr>
      <vt:lpstr>实验 Unit6 – Section 1-9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按照实验指导一步一步做。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企业级数据库性能调优  Unit 1</dc:title>
  <dc:creator>QU Guannan</dc:creator>
  <cp:lastModifiedBy>HP</cp:lastModifiedBy>
  <cp:revision>331</cp:revision>
  <dcterms:created xsi:type="dcterms:W3CDTF">2021-09-02T01:59:25Z</dcterms:created>
  <dcterms:modified xsi:type="dcterms:W3CDTF">2021-10-21T01:44:27Z</dcterms:modified>
</cp:coreProperties>
</file>